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9" autoAdjust="0"/>
  </p:normalViewPr>
  <p:slideViewPr>
    <p:cSldViewPr>
      <p:cViewPr varScale="1">
        <p:scale>
          <a:sx n="112" d="100"/>
          <a:sy n="112" d="100"/>
        </p:scale>
        <p:origin x="-15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F56A3-261B-4932-A24F-58508A5803EF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41B4-2A49-41B4-84C5-EEB7EEE5B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4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041B4-2A49-41B4-84C5-EEB7EEE5BB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8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2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8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5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1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54B1-1A48-4538-85CA-48159435561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06AB-564A-459F-9CD1-0906BF591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3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80319"/>
          </a:xfrm>
        </p:spPr>
        <p:txBody>
          <a:bodyPr>
            <a:normAutofit/>
          </a:bodyPr>
          <a:lstStyle/>
          <a:p>
            <a:r>
              <a:rPr lang="ru-RU" sz="5810" i="1" dirty="0" smtClean="0">
                <a:solidFill>
                  <a:schemeClr val="bg2">
                    <a:lumMod val="25000"/>
                  </a:schemeClr>
                </a:solidFill>
              </a:rPr>
              <a:t>Из жизни замечательных людей…</a:t>
            </a:r>
            <a:endParaRPr lang="ru-RU" sz="581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084168" y="5445224"/>
            <a:ext cx="2520280" cy="1412776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 ГБОУСОШ№346</a:t>
            </a:r>
          </a:p>
          <a:p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Осенчакова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И.М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6" name="Picture 8" descr="C:\Documents and Settings\Irina\Desktop\чайковский\8998cf706c365b7cb64178d6b297daa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18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Балет  «Лебединое озеро»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6" name="Picture 6" descr="C:\Documents and Settings\Irina\Desktop\чайковский\53445533_1262862362_swan_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805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Балет «Спящая красавица»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7" name="Picture 3" descr="C:\Documents and Settings\Irina\Desktop\чайковский\0014-011-P.I.CHajkovskij-Spjaschaja-krasav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0850"/>
            <a:ext cx="7560840" cy="45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Балет «Щелкунчик»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C:\Documents and Settings\Irina\Desktop\чайковский\1293025160_149345642_1--3-2011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32859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Опера «Евгений  Онегин»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C:\Documents and Settings\Irina\Desktop\чайковский\9faa1f21b4765194ac15728199633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556792"/>
            <a:ext cx="446206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Клин – музей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П.И.Чайковского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 descr="C:\Documents and Settings\Irina\Desktop\чайковский\00076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Irina\Desktop\чайковский\346461926_346461926forumto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04855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Irina\Desktop\чайковский\79162043_large_0_353a9_2f68f0ad_1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730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Irina\Desktop\чайковский\79162009_large_0_353a8_340153a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48680"/>
            <a:ext cx="830872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Irina\Desktop\чайковский\_1313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rina\Desktop\чайковский\678_w500xh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608512" cy="5616623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Великий         русский композитор</a:t>
            </a:r>
            <a:br>
              <a:rPr lang="ru-RU" dirty="0" smtClean="0"/>
            </a:br>
            <a:r>
              <a:rPr lang="ru-RU" dirty="0" smtClean="0"/>
              <a:t>Пётр Ильич Чайковский</a:t>
            </a:r>
            <a:br>
              <a:rPr lang="ru-RU" dirty="0" smtClean="0"/>
            </a:br>
            <a:r>
              <a:rPr lang="ru-RU" dirty="0" smtClean="0"/>
              <a:t>(1840- 1893)</a:t>
            </a:r>
            <a:endParaRPr lang="ru-RU" dirty="0"/>
          </a:p>
        </p:txBody>
      </p:sp>
      <p:pic>
        <p:nvPicPr>
          <p:cNvPr id="1026" name="Picture 2" descr="C:\Documents and Settings\Irina\Desktop\чайковский\cha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4" y="340953"/>
            <a:ext cx="3950879" cy="54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4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Irina\Desktop\чайковский\Gos_dom_muzey_PI_Chaykovskogo_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28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Памятные места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П.И.Чайковского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Санкт- Петербурге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Irina\Desktop\чайковский\6688304794952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Irina\Desktop\чайковский\0_1af0a_6dc70db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48680"/>
            <a:ext cx="5067300" cy="59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25 октября 1893 года умер в Санкт- Петербурге от    холеры. Похоронен на Тихвинском кладбище Александро- Невской  Лавры .  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Irina\Desktop\чайковский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2738"/>
            <a:ext cx="8208912" cy="45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Семья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П.И.Чайковского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Documents and Settings\Irina\Desktop\чайковский\59399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844824"/>
            <a:ext cx="3206279" cy="4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5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Дом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котором родился…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Irina\Desktop\чайковский\votkinsk_museum_tchaikovskog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Первый  рояль Петра Чайковского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Irina\Desktop\чайковский\DSCN9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462"/>
            <a:ext cx="8208912" cy="47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9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Воспитанник Училища правоведения.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Documents and Settings\Irina\Desktop\чайковский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56792"/>
            <a:ext cx="44126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5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Консерватория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Irina\Desktop\чайковский\299232C6-40D7-4A24-A079-14850154AA45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1750"/>
            <a:ext cx="8208912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Жена –Антонина Милюкова   и широко известная покровительница композитора – Надежда </a:t>
            </a:r>
            <a:r>
              <a:rPr lang="ru-RU" sz="3000" dirty="0" err="1" smtClean="0">
                <a:solidFill>
                  <a:schemeClr val="bg2">
                    <a:lumMod val="25000"/>
                  </a:schemeClr>
                </a:solidFill>
              </a:rPr>
              <a:t>Филаретовна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  фон Мекк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Irina\Desktop\чайковский\9315df825629acb669865491be1d5f17d45c88107639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7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Irina\Desktop\чайковский\Nadezhda_von_Mec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4032448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Фортепианные   циклы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Irina\Desktop\чайковский\9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1"/>
            <a:ext cx="410445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Irina\Desktop\чайковский\45944984_de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99</Words>
  <Application>Microsoft Office PowerPoint</Application>
  <PresentationFormat>Экран (4:3)</PresentationFormat>
  <Paragraphs>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Из жизни замечательных людей…</vt:lpstr>
      <vt:lpstr>Великий         русский композитор Пётр Ильич Чайковский (1840- 1893)</vt:lpstr>
      <vt:lpstr>Семья    П.И.Чайковского</vt:lpstr>
      <vt:lpstr>Дом , в котором родился…</vt:lpstr>
      <vt:lpstr>Первый  рояль Петра Чайковского</vt:lpstr>
      <vt:lpstr>Воспитанник Училища правоведения.</vt:lpstr>
      <vt:lpstr>Консерватория</vt:lpstr>
      <vt:lpstr>Жена –Антонина Милюкова   и широко известная покровительница композитора – Надежда Филаретовна  фон Мекк</vt:lpstr>
      <vt:lpstr>Фортепианные   циклы</vt:lpstr>
      <vt:lpstr>Балет  «Лебединое озеро»</vt:lpstr>
      <vt:lpstr>Балет «Спящая красавица»</vt:lpstr>
      <vt:lpstr>Балет «Щелкунчик»</vt:lpstr>
      <vt:lpstr>Опера «Евгений  Онегин»</vt:lpstr>
      <vt:lpstr>Клин – музей    П.И.Чайковского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Памятные места П.И.Чайковского в Санкт- Петербурге</vt:lpstr>
      <vt:lpstr>Презентация PowerPoint</vt:lpstr>
      <vt:lpstr>25 октября 1893 года умер в Санкт- Петербурге от    холеры. Похоронен на Тихвинском кладбище Александро- Невской  Лавры .  </vt:lpstr>
    </vt:vector>
  </TitlesOfParts>
  <Company>Professional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Русский Композитор – Пётр   Ильич Чайковский.</dc:title>
  <dc:creator>Irina</dc:creator>
  <cp:lastModifiedBy>Irina</cp:lastModifiedBy>
  <cp:revision>6</cp:revision>
  <dcterms:created xsi:type="dcterms:W3CDTF">2012-02-29T15:55:28Z</dcterms:created>
  <dcterms:modified xsi:type="dcterms:W3CDTF">2014-06-04T19:17:07Z</dcterms:modified>
</cp:coreProperties>
</file>