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4" r:id="rId3"/>
    <p:sldId id="281" r:id="rId4"/>
    <p:sldId id="279" r:id="rId5"/>
    <p:sldId id="264" r:id="rId6"/>
    <p:sldId id="283" r:id="rId7"/>
    <p:sldId id="282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663300"/>
    <a:srgbClr val="003300"/>
    <a:srgbClr val="00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E3AE80-B258-47FF-93D3-7E0AED544A5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863F7-EDEE-49BA-8309-1C3CFCF7B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EE4E-3D8D-417E-9A50-11621A06E45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DEE0-7299-4567-A429-4049E6FD3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2454-77D8-445C-929D-F1D783E770F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E838-04AD-4246-BBBA-EEE8F49E0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E68C-EDC3-40C3-B697-F3488930D67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5652-053D-43EB-AD8F-EAAB7B10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994B-D741-49CA-9F27-16EE987031D9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4229-742C-4E78-82AC-38621A4D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E803-5A9E-475F-BD75-1C1C4DFE87D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9D2A-CFED-47BF-9763-C20D4D9F0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F3AB-2B36-42BA-BCC5-502B0DF2182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A0AD-C57C-4699-BF0B-0B609194A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92D9-1BA2-4EE7-90D7-220EF0F2399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8508-9489-45B0-B8BF-9271EE6FD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C8EF-0A1B-4DA0-A7EF-195B703FB15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55D0-50E1-4157-AF5B-0374CE2A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2DBB-E62A-484D-A28C-31E19CF52997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26DC-A8E6-431D-80DB-20A36CAEB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D83B-E3A6-4416-81BB-BEE5231561A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B5FA-4246-4D43-A7C2-BEBFD30EE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D4AE-B2C7-45FB-9EDE-F65FE93B504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4BD6-3545-4495-9AC4-93786FC0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5C224-D599-44E3-A8DD-475EABFC934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74A12-337C-494F-A95D-7BF51ABB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"/>
            <a:ext cx="9144000" cy="685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0812de78b58a3932c8aaa211b07ef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2" y="0"/>
            <a:ext cx="91393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292100"/>
            <a:ext cx="9042400" cy="6273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2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23ф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23 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 descr="г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04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г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14686"/>
            <a:ext cx="1928826" cy="14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</cp:lastModifiedBy>
  <cp:revision>35</cp:revision>
  <dcterms:created xsi:type="dcterms:W3CDTF">2013-02-14T18:51:04Z</dcterms:created>
  <dcterms:modified xsi:type="dcterms:W3CDTF">2015-01-26T18:30:43Z</dcterms:modified>
</cp:coreProperties>
</file>