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1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808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59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542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54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61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7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74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9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08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9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66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14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8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36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3B908-E735-4E5D-8664-2587CA25361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46D285-B943-4B0D-8856-D7A887ADD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816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7323" y="-1436914"/>
            <a:ext cx="7069646" cy="2449286"/>
          </a:xfrm>
        </p:spPr>
        <p:txBody>
          <a:bodyPr/>
          <a:lstStyle/>
          <a:p>
            <a:r>
              <a:rPr lang="ru-RU" dirty="0" smtClean="0"/>
              <a:t>Чайная церемония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8413" y="1352387"/>
            <a:ext cx="7766936" cy="10968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413" y="1224643"/>
            <a:ext cx="803365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443" y="163287"/>
            <a:ext cx="7722788" cy="783771"/>
          </a:xfrm>
        </p:spPr>
        <p:txBody>
          <a:bodyPr/>
          <a:lstStyle/>
          <a:p>
            <a:pPr algn="ctr"/>
            <a:r>
              <a:rPr lang="ru-RU" dirty="0" smtClean="0"/>
              <a:t>Чай как средство ароматерапии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6418" y="1082904"/>
            <a:ext cx="9103481" cy="5513839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Ароматерапия</a:t>
            </a:r>
            <a:r>
              <a:rPr lang="ru-RU" sz="3200" dirty="0" smtClean="0"/>
              <a:t>- это использование запахов и ароматов для восстановления и лечения организма, «лечение запахом»</a:t>
            </a:r>
          </a:p>
          <a:p>
            <a:r>
              <a:rPr lang="ru-RU" sz="3200" dirty="0" smtClean="0"/>
              <a:t>Для релаксации и скорейшего засыпания детей можно использовать подушечки набитые сушёной заваркой или аптечным </a:t>
            </a:r>
            <a:r>
              <a:rPr lang="ru-RU" sz="3200" dirty="0" err="1" smtClean="0"/>
              <a:t>фиточаем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Такая подушечка успокаивает нервы, снимает стресс, сделает сон ребёнка более глубоким и спокойным, повысит тонус и даже укрепит иммунитет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13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100" y="114300"/>
            <a:ext cx="7290902" cy="1469571"/>
          </a:xfrm>
        </p:spPr>
        <p:txBody>
          <a:bodyPr/>
          <a:lstStyle/>
          <a:p>
            <a:pPr algn="ctr"/>
            <a:r>
              <a:rPr lang="ru-RU" dirty="0" smtClean="0"/>
              <a:t>Детям можно выпивать 2-3 чашки  некрепкого чая в день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100" y="1404256"/>
            <a:ext cx="7618100" cy="5306787"/>
          </a:xfrm>
        </p:spPr>
      </p:pic>
    </p:spTree>
    <p:extLst>
      <p:ext uri="{BB962C8B-B14F-4D97-AF65-F5344CB8AC3E}">
        <p14:creationId xmlns:p14="http://schemas.microsoft.com/office/powerpoint/2010/main" val="34680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3286"/>
            <a:ext cx="8596668" cy="1767114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/>
              <a:t>Полезно ли пить чай детям? 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99" y="930728"/>
            <a:ext cx="7690757" cy="5763986"/>
          </a:xfrm>
        </p:spPr>
      </p:pic>
    </p:spTree>
    <p:extLst>
      <p:ext uri="{BB962C8B-B14F-4D97-AF65-F5344CB8AC3E}">
        <p14:creationId xmlns:p14="http://schemas.microsoft.com/office/powerpoint/2010/main" val="30167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состав чая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1214" y="1518557"/>
            <a:ext cx="9372600" cy="45228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чае содержатся :</a:t>
            </a:r>
          </a:p>
          <a:p>
            <a:r>
              <a:rPr lang="ru-RU" sz="3600" dirty="0" smtClean="0"/>
              <a:t>Фенольные производные, кофеин</a:t>
            </a:r>
          </a:p>
          <a:p>
            <a:r>
              <a:rPr lang="ru-RU" sz="3600" dirty="0" smtClean="0"/>
              <a:t>Витамины, протеин, сахар</a:t>
            </a:r>
          </a:p>
          <a:p>
            <a:r>
              <a:rPr lang="ru-RU" sz="3600" dirty="0" smtClean="0"/>
              <a:t>Ароматические соединения</a:t>
            </a:r>
          </a:p>
          <a:p>
            <a:r>
              <a:rPr lang="ru-RU" sz="3600" dirty="0" smtClean="0"/>
              <a:t>Цинк, фтор -необходимые для детского организма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962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77586"/>
            <a:ext cx="8727923" cy="979714"/>
          </a:xfrm>
        </p:spPr>
        <p:txBody>
          <a:bodyPr/>
          <a:lstStyle/>
          <a:p>
            <a:pPr algn="ctr"/>
            <a:r>
              <a:rPr lang="ru-RU" dirty="0" smtClean="0"/>
              <a:t>Полезные свойства чая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014" y="1257300"/>
            <a:ext cx="9290956" cy="478406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Растворяет жиры</a:t>
            </a:r>
          </a:p>
          <a:p>
            <a:r>
              <a:rPr lang="ru-RU" sz="3200" dirty="0" smtClean="0"/>
              <a:t>Улучшает перистальтику кишечника</a:t>
            </a:r>
          </a:p>
          <a:p>
            <a:r>
              <a:rPr lang="ru-RU" sz="3200" dirty="0" smtClean="0"/>
              <a:t>Увеличивает отделение пищеварительных секреций</a:t>
            </a:r>
          </a:p>
          <a:p>
            <a:r>
              <a:rPr lang="ru-RU" sz="3200" dirty="0" smtClean="0"/>
              <a:t>Метионин эффективно регулирует жировой обмен</a:t>
            </a:r>
          </a:p>
          <a:p>
            <a:r>
              <a:rPr lang="ru-RU" sz="3200" dirty="0" smtClean="0"/>
              <a:t>Укрепляет кости, предотвращает кариес</a:t>
            </a:r>
          </a:p>
          <a:p>
            <a:r>
              <a:rPr lang="ru-RU" sz="3200" dirty="0" smtClean="0"/>
              <a:t>Снижает чувство дискомфорта после тяжёлой мясной пищи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13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1" y="146958"/>
            <a:ext cx="7575830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Оздоровление чаем (фитотерапия)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743" y="832757"/>
            <a:ext cx="9437913" cy="5763986"/>
          </a:xfrm>
        </p:spPr>
        <p:txBody>
          <a:bodyPr>
            <a:noAutofit/>
          </a:bodyPr>
          <a:lstStyle/>
          <a:p>
            <a:r>
              <a:rPr lang="ru-RU" sz="3200" dirty="0" smtClean="0"/>
              <a:t>Чай-уникальный продукт, содержащий все необходимые организму человека компоненты . Такой суммы компонентов нет ни в одном растительно-животном продукте земли, кроме чайного листика. В одном чайном листике содержится вся система Менделеева в виде микроэлементов. Очищающая способность чая намного выше, чем у известных лекарств и препаратов</a:t>
            </a:r>
          </a:p>
          <a:p>
            <a:r>
              <a:rPr lang="ru-RU" sz="3200" dirty="0" smtClean="0"/>
              <a:t>Чай выводит яды, шлаки, радиацию из организма человека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339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942" y="571500"/>
            <a:ext cx="7935059" cy="1358900"/>
          </a:xfrm>
        </p:spPr>
        <p:txBody>
          <a:bodyPr/>
          <a:lstStyle/>
          <a:p>
            <a:pPr algn="ctr"/>
            <a:r>
              <a:rPr lang="ru-RU" dirty="0" smtClean="0"/>
              <a:t>Правила при хранении чая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4643" y="1930400"/>
            <a:ext cx="8915399" cy="41109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Умело приготовленный чай-вкусный и полезный напиток</a:t>
            </a:r>
          </a:p>
          <a:p>
            <a:r>
              <a:rPr lang="ru-RU" sz="3600" dirty="0" smtClean="0"/>
              <a:t>Чай рекомендуется хранить в сухом месте, в стеклянной банке с плотной крышкой или в специальной чайнице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0243"/>
            <a:ext cx="8596668" cy="1620157"/>
          </a:xfrm>
        </p:spPr>
        <p:txBody>
          <a:bodyPr/>
          <a:lstStyle/>
          <a:p>
            <a:pPr algn="ctr"/>
            <a:r>
              <a:rPr lang="ru-RU" dirty="0" smtClean="0"/>
              <a:t>Правила при заварке чая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1986" y="1273629"/>
            <a:ext cx="8082016" cy="476773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чайник сполоснуть кипятком 2-3 раза</a:t>
            </a:r>
          </a:p>
          <a:p>
            <a:r>
              <a:rPr lang="ru-RU" sz="3200" dirty="0" smtClean="0"/>
              <a:t>Чай из расчёта-1 </a:t>
            </a:r>
            <a:r>
              <a:rPr lang="ru-RU" sz="3200" dirty="0" err="1" smtClean="0"/>
              <a:t>ч.ложка</a:t>
            </a:r>
            <a:r>
              <a:rPr lang="ru-RU" sz="3200" dirty="0" smtClean="0"/>
              <a:t> на 2 стакана чая</a:t>
            </a:r>
          </a:p>
          <a:p>
            <a:r>
              <a:rPr lang="ru-RU" sz="3200" dirty="0" smtClean="0"/>
              <a:t>Залить крутым кипятком на 1</a:t>
            </a:r>
            <a:r>
              <a:rPr lang="en-US" sz="3200" dirty="0" smtClean="0"/>
              <a:t>/3</a:t>
            </a:r>
            <a:r>
              <a:rPr lang="ru-RU" sz="3200" dirty="0"/>
              <a:t> </a:t>
            </a:r>
            <a:r>
              <a:rPr lang="ru-RU" sz="3200" dirty="0" smtClean="0"/>
              <a:t>объёма чайника</a:t>
            </a:r>
          </a:p>
          <a:p>
            <a:r>
              <a:rPr lang="ru-RU" sz="3200" dirty="0" smtClean="0"/>
              <a:t>Подержать чайник накрытым 5-7 минут</a:t>
            </a:r>
          </a:p>
          <a:p>
            <a:r>
              <a:rPr lang="ru-RU" sz="3200" dirty="0" smtClean="0"/>
              <a:t>Долить чайник кипятком</a:t>
            </a:r>
          </a:p>
          <a:p>
            <a:pPr marL="0" indent="0" algn="ctr">
              <a:buNone/>
            </a:pPr>
            <a:r>
              <a:rPr lang="ru-RU" sz="4000" dirty="0" smtClean="0"/>
              <a:t>Приятного чаепития!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81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83771"/>
          </a:xfrm>
        </p:spPr>
        <p:txBody>
          <a:bodyPr/>
          <a:lstStyle/>
          <a:p>
            <a:pPr algn="ctr"/>
            <a:r>
              <a:rPr lang="ru-RU" dirty="0" smtClean="0"/>
              <a:t>Радуга чая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0343" y="783771"/>
            <a:ext cx="9486899" cy="5894615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Красный чай </a:t>
            </a:r>
            <a:r>
              <a:rPr lang="ru-RU" sz="2800" dirty="0" smtClean="0"/>
              <a:t>-работает с физическим телом, кровью, стимулирует физическую активность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Оранжевый чай </a:t>
            </a:r>
            <a:r>
              <a:rPr lang="ru-RU" sz="2800" dirty="0" smtClean="0"/>
              <a:t>-очищает внутренние органы, стимулирует работу почек, помогает при диабете, пробуждает творческую энергию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Жёлтый чай </a:t>
            </a:r>
            <a:r>
              <a:rPr lang="ru-RU" sz="2800" dirty="0" smtClean="0"/>
              <a:t>-нормализует работу ЖКТ, кровяное давление. Влияет на центр физической энергии, силы и эмоции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Зелёный чай </a:t>
            </a:r>
            <a:r>
              <a:rPr lang="ru-RU" sz="2800" dirty="0" smtClean="0"/>
              <a:t>-работает на клеточном уровне физического тела, излечивает заболевания сердечно-сосудистой системы . Зелёная энергия сердца считается важной для человека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40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291" y="21770"/>
            <a:ext cx="8596668" cy="5497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Радуга чая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957" y="751115"/>
            <a:ext cx="9421585" cy="581297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Голубой чай</a:t>
            </a:r>
            <a:r>
              <a:rPr lang="ru-RU" sz="3600" dirty="0" smtClean="0"/>
              <a:t>- </a:t>
            </a:r>
            <a:r>
              <a:rPr lang="ru-RU" sz="2800" dirty="0" smtClean="0"/>
              <a:t>помогает при болезнях связанных с обменом веществ, центрально- нервной и костно- мышечной системами, органов дыхания и горла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Синий чай</a:t>
            </a:r>
            <a:r>
              <a:rPr lang="ru-RU" sz="2800" dirty="0" smtClean="0"/>
              <a:t>- успокаивает психику, стимулирует зрение, помогает при ушных заболеваниях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Фиолетовый чай</a:t>
            </a:r>
            <a:r>
              <a:rPr lang="ru-RU" sz="2800" dirty="0" smtClean="0"/>
              <a:t>- улучшает работу мозга, а так же выработку гормона (мелатонина), омолаживающего организм и снимающий депрессию</a:t>
            </a:r>
          </a:p>
          <a:p>
            <a:r>
              <a:rPr lang="ru-RU" sz="3600" dirty="0" smtClean="0"/>
              <a:t>Белый чай- </a:t>
            </a:r>
            <a:r>
              <a:rPr lang="ru-RU" sz="2800" dirty="0" smtClean="0"/>
              <a:t>оказывает лечебное воздействие на центрально-нервную систему, очищает организм от шлаков, даёт силу и энергию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08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402</Words>
  <Application>Microsoft Office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Чайная церемония</vt:lpstr>
      <vt:lpstr>Полезно ли пить чай детям? </vt:lpstr>
      <vt:lpstr>состав чая</vt:lpstr>
      <vt:lpstr>Полезные свойства чая</vt:lpstr>
      <vt:lpstr>Оздоровление чаем (фитотерапия)</vt:lpstr>
      <vt:lpstr>Правила при хранении чая</vt:lpstr>
      <vt:lpstr>Правила при заварке чая</vt:lpstr>
      <vt:lpstr>Радуга чая</vt:lpstr>
      <vt:lpstr>Радуга чая</vt:lpstr>
      <vt:lpstr>Чай как средство ароматерапии  </vt:lpstr>
      <vt:lpstr>Детям можно выпивать 2-3 чашки  некрепкого чая в день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Чайная церемония</dc:title>
  <dc:creator>user</dc:creator>
  <cp:lastModifiedBy>user</cp:lastModifiedBy>
  <cp:revision>12</cp:revision>
  <dcterms:created xsi:type="dcterms:W3CDTF">2014-11-25T12:49:26Z</dcterms:created>
  <dcterms:modified xsi:type="dcterms:W3CDTF">2014-11-25T14:32:12Z</dcterms:modified>
</cp:coreProperties>
</file>