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CCB6C-1A4C-40E2-AAAA-08830F0F325A}" type="datetimeFigureOut">
              <a:rPr lang="ru-RU" smtClean="0"/>
              <a:pPr/>
              <a:t>03.12.2013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22895-EB64-43A0-92E0-C482C59C60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CCB6C-1A4C-40E2-AAAA-08830F0F325A}" type="datetimeFigureOut">
              <a:rPr lang="ru-RU" smtClean="0"/>
              <a:pPr/>
              <a:t>03.12.2013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22895-EB64-43A0-92E0-C482C59C60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CCB6C-1A4C-40E2-AAAA-08830F0F325A}" type="datetimeFigureOut">
              <a:rPr lang="ru-RU" smtClean="0"/>
              <a:pPr/>
              <a:t>03.12.2013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22895-EB64-43A0-92E0-C482C59C60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CCB6C-1A4C-40E2-AAAA-08830F0F325A}" type="datetimeFigureOut">
              <a:rPr lang="ru-RU" smtClean="0"/>
              <a:pPr/>
              <a:t>03.12.2013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22895-EB64-43A0-92E0-C482C59C60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CCB6C-1A4C-40E2-AAAA-08830F0F325A}" type="datetimeFigureOut">
              <a:rPr lang="ru-RU" smtClean="0"/>
              <a:pPr/>
              <a:t>03.12.2013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22895-EB64-43A0-92E0-C482C59C60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CCB6C-1A4C-40E2-AAAA-08830F0F325A}" type="datetimeFigureOut">
              <a:rPr lang="ru-RU" smtClean="0"/>
              <a:pPr/>
              <a:t>03.12.2013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22895-EB64-43A0-92E0-C482C59C60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CCB6C-1A4C-40E2-AAAA-08830F0F325A}" type="datetimeFigureOut">
              <a:rPr lang="ru-RU" smtClean="0"/>
              <a:pPr/>
              <a:t>03.12.2013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22895-EB64-43A0-92E0-C482C59C60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CCB6C-1A4C-40E2-AAAA-08830F0F325A}" type="datetimeFigureOut">
              <a:rPr lang="ru-RU" smtClean="0"/>
              <a:pPr/>
              <a:t>03.12.2013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22895-EB64-43A0-92E0-C482C59C60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CCB6C-1A4C-40E2-AAAA-08830F0F325A}" type="datetimeFigureOut">
              <a:rPr lang="ru-RU" smtClean="0"/>
              <a:pPr/>
              <a:t>03.12.2013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22895-EB64-43A0-92E0-C482C59C60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CCB6C-1A4C-40E2-AAAA-08830F0F325A}" type="datetimeFigureOut">
              <a:rPr lang="ru-RU" smtClean="0"/>
              <a:pPr/>
              <a:t>03.12.2013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22895-EB64-43A0-92E0-C482C59C60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CCB6C-1A4C-40E2-AAAA-08830F0F325A}" type="datetimeFigureOut">
              <a:rPr lang="ru-RU" smtClean="0"/>
              <a:pPr/>
              <a:t>03.12.2013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22895-EB64-43A0-92E0-C482C59C60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3CCB6C-1A4C-40E2-AAAA-08830F0F325A}" type="datetimeFigureOut">
              <a:rPr lang="ru-RU" smtClean="0"/>
              <a:pPr/>
              <a:t>03.12.2013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022895-EB64-43A0-92E0-C482C59C600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900igr.net/datai/zhivotnye/Domashnie-na-ferme.files/0027-025-Gusi.jpg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714357"/>
            <a:ext cx="7772400" cy="2886094"/>
          </a:xfrm>
        </p:spPr>
        <p:txBody>
          <a:bodyPr/>
          <a:lstStyle/>
          <a:p>
            <a:r>
              <a:rPr lang="ru-RU" dirty="0" smtClean="0"/>
              <a:t>Знакомство с буквой «</a:t>
            </a:r>
            <a:r>
              <a:rPr lang="ru-RU" dirty="0" err="1" smtClean="0"/>
              <a:t>С,с</a:t>
            </a:r>
            <a:r>
              <a:rPr lang="ru-RU" dirty="0" smtClean="0"/>
              <a:t>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Презентацию подготовила учитель начальных классов МОУ </a:t>
            </a:r>
          </a:p>
          <a:p>
            <a:r>
              <a:rPr lang="ru-RU" dirty="0" smtClean="0"/>
              <a:t>«НОШ </a:t>
            </a:r>
            <a:r>
              <a:rPr lang="ru-RU" dirty="0"/>
              <a:t>№</a:t>
            </a:r>
            <a:r>
              <a:rPr lang="ru-RU" dirty="0" smtClean="0"/>
              <a:t>3 р.п.Озинки» </a:t>
            </a:r>
          </a:p>
          <a:p>
            <a:r>
              <a:rPr lang="ru-RU" dirty="0" err="1" smtClean="0"/>
              <a:t>Деревянова</a:t>
            </a:r>
            <a:r>
              <a:rPr lang="ru-RU" dirty="0" smtClean="0"/>
              <a:t> Татьяна Валерьевна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Угадай- </a:t>
            </a:r>
            <a:r>
              <a:rPr lang="ru-RU" dirty="0" err="1" smtClean="0"/>
              <a:t>ка</a:t>
            </a:r>
            <a:r>
              <a:rPr lang="ru-RU" dirty="0" smtClean="0"/>
              <a:t>!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2844" y="1571613"/>
          <a:ext cx="4071965" cy="23817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4393"/>
                <a:gridCol w="814393"/>
                <a:gridCol w="814393"/>
                <a:gridCol w="814393"/>
                <a:gridCol w="814393"/>
              </a:tblGrid>
              <a:tr h="1193021">
                <a:tc>
                  <a:txBody>
                    <a:bodyPr/>
                    <a:lstStyle/>
                    <a:p>
                      <a:pPr algn="ctr"/>
                      <a:r>
                        <a:rPr lang="ru-RU" sz="66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6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66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ru-RU" sz="6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66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ru-RU" sz="6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66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ru-RU" sz="6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66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ru-RU" sz="6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1164433">
                <a:tc>
                  <a:txBody>
                    <a:bodyPr/>
                    <a:lstStyle/>
                    <a:p>
                      <a:r>
                        <a:rPr lang="ru-RU" sz="7200" dirty="0" err="1" smtClean="0"/>
                        <a:t>н</a:t>
                      </a:r>
                      <a:endParaRPr lang="ru-RU" sz="7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7200" dirty="0" smtClean="0"/>
                        <a:t>а</a:t>
                      </a:r>
                      <a:endParaRPr lang="ru-RU" sz="7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7200" dirty="0" smtClean="0"/>
                        <a:t>с</a:t>
                      </a:r>
                      <a:endParaRPr lang="ru-RU" sz="7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7200" dirty="0" smtClean="0"/>
                        <a:t>о</a:t>
                      </a:r>
                      <a:endParaRPr lang="ru-RU" sz="7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7200" dirty="0" smtClean="0"/>
                        <a:t>с</a:t>
                      </a:r>
                      <a:endParaRPr lang="ru-RU" sz="72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4786314" y="1643050"/>
          <a:ext cx="4071965" cy="22860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4393"/>
                <a:gridCol w="814393"/>
                <a:gridCol w="814393"/>
                <a:gridCol w="814393"/>
                <a:gridCol w="814393"/>
              </a:tblGrid>
              <a:tr h="1143008">
                <a:tc>
                  <a:txBody>
                    <a:bodyPr/>
                    <a:lstStyle/>
                    <a:p>
                      <a:r>
                        <a:rPr lang="ru-RU" sz="66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ru-RU" sz="6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66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ru-RU" sz="6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66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ru-RU" sz="6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66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6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66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ru-RU" sz="6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1143008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ctr">
              <a:buNone/>
            </a:pPr>
            <a:r>
              <a:rPr lang="ru-RU" sz="11500" dirty="0" smtClean="0">
                <a:solidFill>
                  <a:srgbClr val="FF0000"/>
                </a:solidFill>
              </a:rPr>
              <a:t>МОЛОДЦЫ!</a:t>
            </a:r>
            <a:endParaRPr lang="ru-RU" sz="115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Pictures\0a191921916a11f274273e3c506cffbb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928662" y="714356"/>
            <a:ext cx="7572427" cy="53578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user\Pictures\dc2d5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285852" y="571480"/>
            <a:ext cx="6786610" cy="507209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user\Pictures\19YCAHAWD2UCAMH2LUDCAB66YD6CAQ0AJ0LCA4Z1UHECAOAGQLNCAGASMH8CAFSSN7XCAQXQK4ACAKVL4U9CAR19ZVZCA6CYI28CAO0YQROCA23O68OCAWHCJBOCAU6Z7MICATOCJF1CAFGQVPJCAX4A3Y2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214414" y="714356"/>
            <a:ext cx="6643734" cy="492922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user\Pictures\1405824_20110902231414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071538" y="571480"/>
            <a:ext cx="7286675" cy="521497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4373696" y="3547431"/>
          <a:ext cx="4395731" cy="1255923"/>
        </p:xfrm>
        <a:graphic>
          <a:graphicData uri="http://schemas.openxmlformats.org/drawingml/2006/table">
            <a:tbl>
              <a:tblPr/>
              <a:tblGrid>
                <a:gridCol w="1123721"/>
                <a:gridCol w="1134737"/>
                <a:gridCol w="1145754"/>
                <a:gridCol w="991519"/>
              </a:tblGrid>
              <a:tr h="1255923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pic>
        <p:nvPicPr>
          <p:cNvPr id="5124" name="Picture 4" descr="http://900igr.net/datai/zhivotnye/Domashnie-na-ferme.files/0027-025-Gusi.jp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348" y="500042"/>
            <a:ext cx="3619500" cy="3810000"/>
          </a:xfrm>
          <a:prstGeom prst="rect">
            <a:avLst/>
          </a:prstGeom>
          <a:noFill/>
        </p:spPr>
      </p:pic>
      <p:sp>
        <p:nvSpPr>
          <p:cNvPr id="4" name="Равнобедренный треугольник 3"/>
          <p:cNvSpPr/>
          <p:nvPr/>
        </p:nvSpPr>
        <p:spPr>
          <a:xfrm>
            <a:off x="6786578" y="5000636"/>
            <a:ext cx="1060704" cy="914400"/>
          </a:xfrm>
          <a:prstGeom prst="triangl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C:\Users\user\Pictures\5a281ef013aadb49ab59938990a25c6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43042" y="0"/>
            <a:ext cx="3929070" cy="4071946"/>
          </a:xfrm>
          <a:prstGeom prst="rect">
            <a:avLst/>
          </a:prstGeom>
          <a:noFill/>
        </p:spPr>
      </p:pic>
      <p:graphicFrame>
        <p:nvGraphicFramePr>
          <p:cNvPr id="21" name="Таблица 20"/>
          <p:cNvGraphicFramePr>
            <a:graphicFrameLocks noGrp="1"/>
          </p:cNvGraphicFramePr>
          <p:nvPr/>
        </p:nvGraphicFramePr>
        <p:xfrm>
          <a:off x="2143108" y="4572008"/>
          <a:ext cx="6096000" cy="10852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1219200"/>
                <a:gridCol w="1219200"/>
                <a:gridCol w="1219200"/>
                <a:gridCol w="1219200"/>
              </a:tblGrid>
              <a:tr h="1085220"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sp>
        <p:nvSpPr>
          <p:cNvPr id="4" name="Равнобедренный треугольник 3"/>
          <p:cNvSpPr/>
          <p:nvPr/>
        </p:nvSpPr>
        <p:spPr>
          <a:xfrm>
            <a:off x="2357422" y="5715016"/>
            <a:ext cx="1060704" cy="914400"/>
          </a:xfrm>
          <a:prstGeom prst="triangl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Pictures\-162DB~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52500" y="438150"/>
            <a:ext cx="7239000" cy="59817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6600" b="1" dirty="0" smtClean="0"/>
              <a:t>        С</a:t>
            </a:r>
            <a:r>
              <a:rPr lang="ru-RU" sz="6600" b="1" dirty="0" smtClean="0">
                <a:solidFill>
                  <a:srgbClr val="FF0000"/>
                </a:solidFill>
              </a:rPr>
              <a:t>А </a:t>
            </a:r>
            <a:r>
              <a:rPr lang="ru-RU" sz="6600" b="1" dirty="0" smtClean="0"/>
              <a:t>               С</a:t>
            </a:r>
            <a:r>
              <a:rPr lang="ru-RU" sz="6600" b="1" dirty="0" smtClean="0">
                <a:solidFill>
                  <a:srgbClr val="FF0000"/>
                </a:solidFill>
              </a:rPr>
              <a:t>Я</a:t>
            </a:r>
          </a:p>
          <a:p>
            <a:pPr>
              <a:buNone/>
            </a:pPr>
            <a:r>
              <a:rPr lang="ru-RU" sz="6600" b="1" dirty="0" smtClean="0"/>
              <a:t>        С</a:t>
            </a:r>
            <a:r>
              <a:rPr lang="ru-RU" sz="6600" b="1" dirty="0" smtClean="0">
                <a:solidFill>
                  <a:srgbClr val="FF0000"/>
                </a:solidFill>
              </a:rPr>
              <a:t>О</a:t>
            </a:r>
            <a:r>
              <a:rPr lang="ru-RU" sz="6600" b="1" dirty="0" smtClean="0"/>
              <a:t>                С</a:t>
            </a:r>
            <a:r>
              <a:rPr lang="ru-RU" sz="6600" b="1" dirty="0" smtClean="0">
                <a:solidFill>
                  <a:srgbClr val="FF0000"/>
                </a:solidFill>
              </a:rPr>
              <a:t>Ё</a:t>
            </a:r>
          </a:p>
          <a:p>
            <a:pPr>
              <a:buNone/>
            </a:pPr>
            <a:r>
              <a:rPr lang="ru-RU" sz="6600" b="1" dirty="0" smtClean="0"/>
              <a:t>        С</a:t>
            </a:r>
            <a:r>
              <a:rPr lang="ru-RU" sz="6600" b="1" dirty="0" smtClean="0">
                <a:solidFill>
                  <a:srgbClr val="FF0000"/>
                </a:solidFill>
              </a:rPr>
              <a:t>У</a:t>
            </a:r>
            <a:r>
              <a:rPr lang="ru-RU" sz="6600" b="1" dirty="0" smtClean="0"/>
              <a:t>                 С</a:t>
            </a:r>
            <a:r>
              <a:rPr lang="ru-RU" sz="6600" b="1" dirty="0" smtClean="0">
                <a:solidFill>
                  <a:srgbClr val="FF0000"/>
                </a:solidFill>
              </a:rPr>
              <a:t>Ю</a:t>
            </a:r>
          </a:p>
          <a:p>
            <a:pPr>
              <a:buNone/>
            </a:pPr>
            <a:r>
              <a:rPr lang="ru-RU" sz="6600" b="1" dirty="0" smtClean="0"/>
              <a:t>        С</a:t>
            </a:r>
            <a:r>
              <a:rPr lang="ru-RU" sz="6600" b="1" dirty="0" smtClean="0">
                <a:solidFill>
                  <a:srgbClr val="FF0000"/>
                </a:solidFill>
              </a:rPr>
              <a:t>Ы</a:t>
            </a:r>
            <a:r>
              <a:rPr lang="ru-RU" sz="6600" b="1" dirty="0" smtClean="0"/>
              <a:t>                С</a:t>
            </a:r>
            <a:r>
              <a:rPr lang="ru-RU" sz="6600" b="1" dirty="0" smtClean="0">
                <a:solidFill>
                  <a:srgbClr val="FF0000"/>
                </a:solidFill>
              </a:rPr>
              <a:t>И</a:t>
            </a:r>
          </a:p>
          <a:p>
            <a:pPr>
              <a:buNone/>
            </a:pPr>
            <a:r>
              <a:rPr lang="ru-RU" sz="6600" b="1" dirty="0" smtClean="0"/>
              <a:t>        С</a:t>
            </a:r>
            <a:r>
              <a:rPr lang="ru-RU" sz="6600" b="1" dirty="0" smtClean="0">
                <a:solidFill>
                  <a:srgbClr val="FF0000"/>
                </a:solidFill>
              </a:rPr>
              <a:t>Э</a:t>
            </a:r>
            <a:r>
              <a:rPr lang="ru-RU" sz="6600" b="1" dirty="0" smtClean="0"/>
              <a:t>                  С</a:t>
            </a:r>
            <a:r>
              <a:rPr lang="ru-RU" sz="6600" b="1" dirty="0" smtClean="0">
                <a:solidFill>
                  <a:srgbClr val="FF0000"/>
                </a:solidFill>
              </a:rPr>
              <a:t>Е</a:t>
            </a:r>
            <a:endParaRPr lang="ru-RU" sz="6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241</TotalTime>
  <Words>56</Words>
  <Application>Microsoft Office PowerPoint</Application>
  <PresentationFormat>Экран (4:3)</PresentationFormat>
  <Paragraphs>26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Знакомство с буквой «С,с»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Угадай- ка!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Знакомство с буквой «С,с»</dc:title>
  <dc:creator>user</dc:creator>
  <cp:lastModifiedBy>user</cp:lastModifiedBy>
  <cp:revision>26</cp:revision>
  <dcterms:created xsi:type="dcterms:W3CDTF">2013-12-01T18:58:17Z</dcterms:created>
  <dcterms:modified xsi:type="dcterms:W3CDTF">2013-12-03T13:32:51Z</dcterms:modified>
</cp:coreProperties>
</file>