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CC73-2BDC-4182-B501-865DAD7A8697}" type="datetimeFigureOut">
              <a:rPr lang="ru-RU" smtClean="0"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24A4-52D0-4C3D-9B52-D320FAD98A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404664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42852"/>
            <a:ext cx="4875626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79457"/>
            <a:ext cx="7013089" cy="65785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85728"/>
            <a:ext cx="4125795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478458" cy="57578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52"/>
            <a:ext cx="4953021" cy="6503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8572528" cy="4410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46629" cy="6096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14290"/>
            <a:ext cx="5591313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14290"/>
            <a:ext cx="4357718" cy="64399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85728"/>
            <a:ext cx="3536615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4685103" cy="62150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Феликс</dc:creator>
  <cp:lastModifiedBy>teacher</cp:lastModifiedBy>
  <cp:revision>2</cp:revision>
  <dcterms:created xsi:type="dcterms:W3CDTF">2011-10-13T14:52:11Z</dcterms:created>
  <dcterms:modified xsi:type="dcterms:W3CDTF">2011-10-14T03:50:22Z</dcterms:modified>
</cp:coreProperties>
</file>