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3" r:id="rId6"/>
    <p:sldId id="266" r:id="rId7"/>
    <p:sldId id="268" r:id="rId8"/>
    <p:sldId id="270" r:id="rId9"/>
    <p:sldId id="271" r:id="rId10"/>
    <p:sldId id="273" r:id="rId11"/>
    <p:sldId id="275" r:id="rId12"/>
    <p:sldId id="276" r:id="rId13"/>
    <p:sldId id="27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4352A9-1447-422D-B994-A4BAF142E8B0}" type="datetimeFigureOut">
              <a:rPr lang="ru-RU"/>
              <a:pPr>
                <a:defRPr/>
              </a:pPr>
              <a:t>27.08.2014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93492D-8379-4985-9977-9D1907012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639A6B-6211-4A0F-B1F4-5FC7599FD7DB}" type="slidenum">
              <a:rPr lang="ru-RU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AE417-EB02-48D6-B259-78F45B79030B}" type="datetimeFigureOut">
              <a:rPr lang="ru-RU"/>
              <a:pPr>
                <a:defRPr/>
              </a:pPr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CD3AB-6B8E-4F48-A916-C68B7F318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C18BD-2821-478C-AAA7-53493B672648}" type="datetimeFigureOut">
              <a:rPr lang="ru-RU"/>
              <a:pPr>
                <a:defRPr/>
              </a:pPr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140AB-AFEB-4062-8852-55E801D09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A0737-36AF-4D44-A3B6-8D5B99A4DDC5}" type="datetimeFigureOut">
              <a:rPr lang="ru-RU"/>
              <a:pPr>
                <a:defRPr/>
              </a:pPr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68414-0048-4D1F-A799-EDACEB65F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05EB5-E0A3-4B42-8775-407515F8C9A2}" type="datetimeFigureOut">
              <a:rPr lang="ru-RU"/>
              <a:pPr>
                <a:defRPr/>
              </a:pPr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992E5-59B9-4D66-AF9C-1318C92F6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7A133-0D4A-4FA0-9C27-F66D89387919}" type="datetimeFigureOut">
              <a:rPr lang="ru-RU"/>
              <a:pPr>
                <a:defRPr/>
              </a:pPr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52272-4ABE-4A60-BC0C-DF125695E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E5D9F-3386-46FA-BE81-4AF6EDFF78A3}" type="datetimeFigureOut">
              <a:rPr lang="ru-RU"/>
              <a:pPr>
                <a:defRPr/>
              </a:pPr>
              <a:t>27.08.2014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C6FD6-2570-42F6-8865-40F9EE647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D6CD3-40F0-427C-96F9-7A1A201234AC}" type="datetimeFigureOut">
              <a:rPr lang="ru-RU"/>
              <a:pPr>
                <a:defRPr/>
              </a:pPr>
              <a:t>27.08.2014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CCD55-7073-42F2-AD38-EDF3BBA3F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42D37-5367-4840-B597-D43D532B34C3}" type="datetimeFigureOut">
              <a:rPr lang="ru-RU"/>
              <a:pPr>
                <a:defRPr/>
              </a:pPr>
              <a:t>27.08.2014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9A67B-6905-4DC9-8FB8-C3AA7B106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37181-69D5-4983-8DAE-03A5B0D4D861}" type="datetimeFigureOut">
              <a:rPr lang="ru-RU"/>
              <a:pPr>
                <a:defRPr/>
              </a:pPr>
              <a:t>27.08.2014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8CD94-D161-4027-9642-AEDFD3826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D2EDD-99D7-4E33-985C-2998245F3B4D}" type="datetimeFigureOut">
              <a:rPr lang="ru-RU"/>
              <a:pPr>
                <a:defRPr/>
              </a:pPr>
              <a:t>27.08.2014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3A4E4-6150-43F4-9E13-6C700C70C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7F12F-F4D4-4F71-9DE8-8AA9A7601370}" type="datetimeFigureOut">
              <a:rPr lang="ru-RU"/>
              <a:pPr>
                <a:defRPr/>
              </a:pPr>
              <a:t>27.08.2014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B42F-410C-4AF8-A8B5-DA29CA5B6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82AB016-96A6-4420-894B-4CE846C04CE4}" type="datetimeFigureOut">
              <a:rPr lang="ru-RU"/>
              <a:pPr>
                <a:defRPr/>
              </a:pPr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C368AB0-C0D0-409E-8C37-99F83E1C5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4338" name="Picture 2" descr="C:\Documents and Settings\Admin\Мои документы\МАША\0_55705_219674b1_X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714375" y="4286250"/>
            <a:ext cx="7772400" cy="1071563"/>
          </a:xfrm>
        </p:spPr>
        <p:txBody>
          <a:bodyPr/>
          <a:lstStyle/>
          <a:p>
            <a:r>
              <a:rPr lang="ru-RU" sz="6000" b="1" smtClean="0">
                <a:solidFill>
                  <a:schemeClr val="bg1"/>
                </a:solidFill>
              </a:rPr>
              <a:t>СУД НАД БАБОЙ ЯГОЙ</a:t>
            </a:r>
            <a:br>
              <a:rPr lang="ru-RU" sz="6000" b="1" smtClean="0">
                <a:solidFill>
                  <a:schemeClr val="bg1"/>
                </a:solidFill>
              </a:rPr>
            </a:br>
            <a:r>
              <a:rPr lang="ru-RU" sz="6000" b="1" smtClean="0">
                <a:solidFill>
                  <a:schemeClr val="bg1"/>
                </a:solidFill>
              </a:rPr>
              <a:t/>
            </a:r>
            <a:br>
              <a:rPr lang="ru-RU" sz="6000" b="1" smtClean="0">
                <a:solidFill>
                  <a:schemeClr val="bg1"/>
                </a:solidFill>
              </a:rPr>
            </a:br>
            <a:r>
              <a:rPr lang="ru-RU" sz="6000" b="1" smtClean="0">
                <a:solidFill>
                  <a:schemeClr val="bg1"/>
                </a:solidFill>
              </a:rPr>
              <a:t/>
            </a:r>
            <a:br>
              <a:rPr lang="ru-RU" sz="6000" b="1" smtClean="0">
                <a:solidFill>
                  <a:schemeClr val="bg1"/>
                </a:solidFill>
              </a:rPr>
            </a:br>
            <a:endParaRPr lang="ru-RU" sz="6000" b="1" smtClean="0">
              <a:solidFill>
                <a:schemeClr val="bg1"/>
              </a:solidFill>
            </a:endParaRPr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1500188" y="142875"/>
            <a:ext cx="6715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образовательное учреждение</a:t>
            </a:r>
          </a:p>
          <a:p>
            <a:pPr algn="ctr" eaLnBrk="0" hangingPunct="0"/>
            <a:r>
              <a:rPr 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«Средняя общеобразовательная школа №14</a:t>
            </a:r>
          </a:p>
          <a:p>
            <a:pPr algn="ctr" eaLnBrk="0" hangingPunct="0"/>
            <a:r>
              <a:rPr lang="ru-RU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города Пугачёва Саратовской области»</a:t>
            </a: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928688" y="5289550"/>
            <a:ext cx="79295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ru-RU" sz="1400" b="1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ru-RU" sz="1600" b="1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начальных классов</a:t>
            </a:r>
          </a:p>
          <a:p>
            <a:pPr algn="ctr" eaLnBrk="0" hangingPunct="0"/>
            <a:r>
              <a:rPr lang="ru-RU" sz="1600" b="1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Волкова  Ольга</a:t>
            </a:r>
          </a:p>
          <a:p>
            <a:pPr algn="ctr" eaLnBrk="0" hangingPunct="0"/>
            <a:r>
              <a:rPr lang="ru-RU" sz="1600" b="1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Александровна.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Picture 2" descr="http://www.stihi.ru/pics/2009/02/26/67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8572500" cy="643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Прямоугольник 4"/>
          <p:cNvSpPr>
            <a:spLocks noChangeArrowheads="1"/>
          </p:cNvSpPr>
          <p:nvPr/>
        </p:nvSpPr>
        <p:spPr bwMode="auto">
          <a:xfrm>
            <a:off x="785813" y="4143375"/>
            <a:ext cx="75723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rgbClr val="FFFFFF"/>
                </a:solidFill>
                <a:latin typeface="Calibri" pitchFamily="34" charset="0"/>
              </a:rPr>
              <a:t>Не послушалась маму с папой.</a:t>
            </a:r>
          </a:p>
          <a:p>
            <a:pPr algn="ctr"/>
            <a:r>
              <a:rPr lang="ru-RU" sz="4400">
                <a:solidFill>
                  <a:srgbClr val="FFFFFF"/>
                </a:solidFill>
                <a:latin typeface="Calibri" pitchFamily="34" charset="0"/>
              </a:rPr>
              <a:t>Ушла гулять без разрешения.</a:t>
            </a:r>
          </a:p>
          <a:p>
            <a:pPr algn="ctr"/>
            <a:r>
              <a:rPr lang="ru-RU" sz="4400">
                <a:solidFill>
                  <a:srgbClr val="FFFFFF"/>
                </a:solidFill>
                <a:latin typeface="Calibri" pitchFamily="34" charset="0"/>
              </a:rPr>
              <a:t>Оставила братца одного.</a:t>
            </a:r>
          </a:p>
        </p:txBody>
      </p:sp>
      <p:pic>
        <p:nvPicPr>
          <p:cNvPr id="24582" name="Picture 2" descr="http://www.stihi.ru/pics/2009/02/26/67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8572500" cy="643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Прямоугольник 6"/>
          <p:cNvSpPr>
            <a:spLocks noChangeArrowheads="1"/>
          </p:cNvSpPr>
          <p:nvPr/>
        </p:nvSpPr>
        <p:spPr bwMode="auto">
          <a:xfrm>
            <a:off x="571500" y="3929063"/>
            <a:ext cx="81438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FFFF"/>
                </a:solidFill>
              </a:rPr>
              <a:t>. право  на жизнь;</a:t>
            </a:r>
          </a:p>
          <a:p>
            <a:r>
              <a:rPr lang="ru-RU" sz="3600">
                <a:solidFill>
                  <a:srgbClr val="FFFFFF"/>
                </a:solidFill>
              </a:rPr>
              <a:t>. право на свободу и благополучие  в естественной среде;</a:t>
            </a:r>
          </a:p>
          <a:p>
            <a:r>
              <a:rPr lang="ru-RU" sz="3600">
                <a:solidFill>
                  <a:srgbClr val="FFFFFF"/>
                </a:solidFill>
              </a:rPr>
              <a:t>. право  на  необходимую  для  жизни  долю земных благ;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2" name="Содержимое 3" descr="Права и обязанности ребенк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http://www.10pix.ru/img1/4773/3585496.th.png"/>
          <p:cNvPicPr>
            <a:picLocks noChangeAspect="1" noChangeArrowheads="1"/>
          </p:cNvPicPr>
          <p:nvPr/>
        </p:nvPicPr>
        <p:blipFill>
          <a:blip r:embed="rId2"/>
          <a:srcRect b="8974"/>
          <a:stretch>
            <a:fillRect/>
          </a:stretch>
        </p:blipFill>
        <p:spPr bwMode="auto">
          <a:xfrm>
            <a:off x="0" y="0"/>
            <a:ext cx="9302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285750" y="4429125"/>
            <a:ext cx="885825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3200">
                <a:solidFill>
                  <a:srgbClr val="FFFFFF"/>
                </a:solidFill>
              </a:rPr>
              <a:t> Обязать Бабу Ягу выучить « Кодекс законов Волшебного леса»</a:t>
            </a:r>
          </a:p>
          <a:p>
            <a:pPr marL="342900" indent="-342900">
              <a:buFontTx/>
              <a:buAutoNum type="arabicPeriod"/>
            </a:pPr>
            <a:r>
              <a:rPr lang="ru-RU" sz="3200">
                <a:solidFill>
                  <a:srgbClr val="FFFFFF"/>
                </a:solidFill>
              </a:rPr>
              <a:t> Для исправления назначить Бабу Ягу младшим воспитателем в детском саду      « Сказочного леса»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 descr="ПРАВА РЕБЕНКА - ПРАВА РЕБЕНКА | My test s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6" descr="C:\Documents and Settings\Admin\Мои документы\МАША\4c8ee3053f2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214313"/>
            <a:ext cx="2214563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052" name="Рисунок 8" descr="Права ребе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8643937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Рисунок 3" descr="http://content.foto.mail.ru/mail/ladrod/2/i-7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" descr="http://pictures.ucoz.ru/_ph/3/2/58710364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2786063"/>
            <a:ext cx="47625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142875" y="1071563"/>
            <a:ext cx="9001125" cy="1714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Вести « Сказочного леса»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4" descr="http://www.10pix.ru/img1/4773/3585496.t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2428875" y="6149975"/>
            <a:ext cx="4130675" cy="70802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  С у д    и д ё 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2" descr="http://www.stihi.ru/pics/2009/02/26/67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8572500" cy="643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785813" y="4143375"/>
            <a:ext cx="75723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rgbClr val="FFFFFF"/>
                </a:solidFill>
                <a:latin typeface="Calibri" pitchFamily="34" charset="0"/>
              </a:rPr>
              <a:t>Не послушалась маму с папой.</a:t>
            </a:r>
          </a:p>
          <a:p>
            <a:pPr algn="ctr"/>
            <a:r>
              <a:rPr lang="ru-RU" sz="4400">
                <a:solidFill>
                  <a:srgbClr val="FFFFFF"/>
                </a:solidFill>
                <a:latin typeface="Calibri" pitchFamily="34" charset="0"/>
              </a:rPr>
              <a:t>Ушла гулять без разрешения.</a:t>
            </a:r>
          </a:p>
          <a:p>
            <a:pPr algn="ctr"/>
            <a:r>
              <a:rPr lang="ru-RU" sz="4400">
                <a:solidFill>
                  <a:srgbClr val="FFFFFF"/>
                </a:solidFill>
                <a:latin typeface="Calibri" pitchFamily="34" charset="0"/>
              </a:rPr>
              <a:t>Оставила братца одного.</a:t>
            </a:r>
          </a:p>
        </p:txBody>
      </p:sp>
      <p:pic>
        <p:nvPicPr>
          <p:cNvPr id="18438" name="Picture 2" descr="http://www.stihi.ru/pics/2009/02/26/67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8572500" cy="643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642938" y="4714875"/>
            <a:ext cx="8966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3200">
                <a:solidFill>
                  <a:srgbClr val="FFFFFF"/>
                </a:solidFill>
              </a:rPr>
              <a:t> </a:t>
            </a:r>
            <a:r>
              <a:rPr lang="ru-RU" sz="3200" b="1">
                <a:solidFill>
                  <a:srgbClr val="FFFFFF"/>
                </a:solidFill>
              </a:rPr>
              <a:t>Не послушалась папу с мамой.</a:t>
            </a:r>
          </a:p>
          <a:p>
            <a:pPr marL="342900" indent="-342900">
              <a:buFontTx/>
              <a:buAutoNum type="arabicPeriod"/>
            </a:pPr>
            <a:r>
              <a:rPr lang="ru-RU" sz="3200" b="1">
                <a:solidFill>
                  <a:srgbClr val="FFFFFF"/>
                </a:solidFill>
              </a:rPr>
              <a:t> Ушла гулять без разрешения.</a:t>
            </a:r>
          </a:p>
          <a:p>
            <a:pPr marL="342900" indent="-342900">
              <a:buFontTx/>
              <a:buAutoNum type="arabicPeriod"/>
            </a:pPr>
            <a:r>
              <a:rPr lang="ru-RU" sz="3200" b="1">
                <a:solidFill>
                  <a:srgbClr val="FFFFFF"/>
                </a:solidFill>
              </a:rPr>
              <a:t> Оставила братца одного.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2" descr="http://shkolazhizni.ru/img/content/i39/39440_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Содержимое 2"/>
          <p:cNvSpPr txBox="1">
            <a:spLocks/>
          </p:cNvSpPr>
          <p:nvPr/>
        </p:nvSpPr>
        <p:spPr bwMode="auto">
          <a:xfrm>
            <a:off x="357188" y="3143250"/>
            <a:ext cx="82296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4000" b="1">
                <a:solidFill>
                  <a:srgbClr val="FFFFFF"/>
                </a:solidFill>
                <a:latin typeface="Calibri" pitchFamily="34" charset="0"/>
              </a:rPr>
              <a:t>Статья</a:t>
            </a:r>
            <a:r>
              <a:rPr lang="ru-RU" sz="4000">
                <a:solidFill>
                  <a:srgbClr val="FFFFFF"/>
                </a:solidFill>
                <a:latin typeface="Calibri" pitchFamily="34" charset="0"/>
              </a:rPr>
              <a:t> 12.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4000" b="1">
                <a:solidFill>
                  <a:srgbClr val="FFFFFF"/>
                </a:solidFill>
                <a:latin typeface="Calibri" pitchFamily="34" charset="0"/>
              </a:rPr>
              <a:t>Каждый</a:t>
            </a:r>
            <a:r>
              <a:rPr lang="ru-RU" sz="400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4000" b="1">
                <a:solidFill>
                  <a:srgbClr val="FFFFFF"/>
                </a:solidFill>
                <a:latin typeface="Calibri" pitchFamily="34" charset="0"/>
              </a:rPr>
              <a:t>человек имеет право на неприкосновенность его жилища, защиту от вмешательства в его личную и семейную жизнь</a:t>
            </a:r>
            <a:r>
              <a:rPr lang="ru-RU" sz="4400" b="1">
                <a:solidFill>
                  <a:srgbClr val="FFFFFF"/>
                </a:solidFill>
                <a:latin typeface="Calibri" pitchFamily="34" charset="0"/>
              </a:rPr>
              <a:t>.</a:t>
            </a:r>
            <a:r>
              <a:rPr lang="ru-RU" sz="4400">
                <a:solidFill>
                  <a:srgbClr val="FFFFFF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3" name="Picture 4" descr="http://www.10pix.ru/img1/4773/3585496.th.png"/>
          <p:cNvPicPr>
            <a:picLocks noChangeAspect="1" noChangeArrowheads="1"/>
          </p:cNvPicPr>
          <p:nvPr/>
        </p:nvPicPr>
        <p:blipFill>
          <a:blip r:embed="rId2"/>
          <a:srcRect b="8974"/>
          <a:stretch>
            <a:fillRect/>
          </a:stretch>
        </p:blipFill>
        <p:spPr bwMode="auto">
          <a:xfrm>
            <a:off x="0" y="0"/>
            <a:ext cx="9302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500063" y="0"/>
            <a:ext cx="81438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FFFF"/>
                </a:solidFill>
                <a:latin typeface="Calibri" pitchFamily="34" charset="0"/>
              </a:rPr>
              <a:t>Статья 5.</a:t>
            </a:r>
          </a:p>
          <a:p>
            <a:r>
              <a:rPr lang="ru-RU" sz="3200" b="1">
                <a:solidFill>
                  <a:srgbClr val="FFFFFF"/>
                </a:solidFill>
                <a:latin typeface="Calibri" pitchFamily="34" charset="0"/>
              </a:rPr>
              <a:t>Никто не должен подвергаться пыткам, каждый человек имеет право на защиту своих прав и свобод с помощью суда.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3"/>
          <a:srcRect l="5624" t="6844" r="6248" b="8302"/>
          <a:stretch>
            <a:fillRect/>
          </a:stretch>
        </p:blipFill>
        <p:spPr bwMode="auto">
          <a:xfrm>
            <a:off x="0" y="0"/>
            <a:ext cx="9097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http://www.10pix.ru/img1/4773/3585496.th.png"/>
          <p:cNvPicPr>
            <a:picLocks noChangeAspect="1" noChangeArrowheads="1"/>
          </p:cNvPicPr>
          <p:nvPr/>
        </p:nvPicPr>
        <p:blipFill>
          <a:blip r:embed="rId2"/>
          <a:srcRect b="8974"/>
          <a:stretch>
            <a:fillRect/>
          </a:stretch>
        </p:blipFill>
        <p:spPr bwMode="auto">
          <a:xfrm>
            <a:off x="285750" y="285750"/>
            <a:ext cx="863282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500063" y="214313"/>
            <a:ext cx="84296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FFFF"/>
                </a:solidFill>
              </a:rPr>
              <a:t>Статья 3. Декларации  прав человека. </a:t>
            </a:r>
          </a:p>
          <a:p>
            <a:r>
              <a:rPr lang="ru-RU" sz="3600">
                <a:solidFill>
                  <a:srgbClr val="FFFFFF"/>
                </a:solidFill>
              </a:rPr>
              <a:t>Каждый человек имеет право на жизнь и неприкосновенность.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156</Words>
  <Application>Microsoft Office PowerPoint</Application>
  <PresentationFormat>Экран (4:3)</PresentationFormat>
  <Paragraphs>29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1_Тема Office</vt:lpstr>
      <vt:lpstr>СУД НАД БАБОЙ ЯГОЙ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СУД НАД БАБОЙ ЯГОЙ   </dc:title>
  <dc:creator>User</dc:creator>
  <cp:lastModifiedBy>User</cp:lastModifiedBy>
  <cp:revision>5</cp:revision>
  <dcterms:created xsi:type="dcterms:W3CDTF">2013-04-05T15:16:44Z</dcterms:created>
  <dcterms:modified xsi:type="dcterms:W3CDTF">2014-08-27T16:09:46Z</dcterms:modified>
</cp:coreProperties>
</file>