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71" r:id="rId4"/>
    <p:sldId id="279" r:id="rId5"/>
    <p:sldId id="257" r:id="rId6"/>
    <p:sldId id="258" r:id="rId7"/>
    <p:sldId id="270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65" r:id="rId16"/>
    <p:sldId id="267" r:id="rId17"/>
    <p:sldId id="261" r:id="rId18"/>
    <p:sldId id="260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8441D-40DA-46AC-896A-E99DAF3DFA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8AD61-B009-45C6-9BEC-0FD053C14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[</a:t>
            </a:r>
            <a:r>
              <a:rPr lang="ru-RU" dirty="0" err="1" smtClean="0"/>
              <a:t>й'эво</a:t>
            </a:r>
            <a:r>
              <a:rPr lang="ru-RU" dirty="0" smtClean="0"/>
              <a:t>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8AD61-B009-45C6-9BEC-0FD053C145F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1906 - 1981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8AD61-B009-45C6-9BEC-0FD053C145F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Зайка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8AD61-B009-45C6-9BEC-0FD053C145F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«Рыцари»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8AD61-B009-45C6-9BEC-0FD053C145F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2130425"/>
            <a:ext cx="4429124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Валентина Александровна Осеева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572008"/>
            <a:ext cx="3071834" cy="1066792"/>
          </a:xfrm>
        </p:spPr>
        <p:txBody>
          <a:bodyPr>
            <a:normAutofit fontScale="85000" lnSpcReduction="10000"/>
          </a:bodyPr>
          <a:lstStyle/>
          <a:p>
            <a:r>
              <a:rPr lang="ru-RU" sz="5400" i="1" dirty="0" smtClean="0">
                <a:solidFill>
                  <a:schemeClr val="tx1"/>
                </a:solidFill>
              </a:rPr>
              <a:t>1902 -1969</a:t>
            </a:r>
            <a:endParaRPr lang="ru-RU" sz="54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571480"/>
            <a:ext cx="3141653" cy="40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42852"/>
            <a:ext cx="2714644" cy="313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214290"/>
            <a:ext cx="2571768" cy="29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357166"/>
            <a:ext cx="2428892" cy="277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214290"/>
            <a:ext cx="2928958" cy="363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0"/>
            <a:ext cx="2357454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257176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А.Л. </a:t>
            </a:r>
            <a:r>
              <a:rPr lang="ru-RU" sz="5400" dirty="0" err="1" smtClean="0"/>
              <a:t>Барто</a:t>
            </a:r>
            <a:r>
              <a:rPr lang="ru-RU" sz="5400" dirty="0" smtClean="0"/>
              <a:t> «Рыцари»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7" y="4403155"/>
            <a:ext cx="2643205" cy="166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такие рыцари?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2571768" cy="330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2714644" cy="286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Читай плавно , по слогам, затем -целыми словами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Ры-ца-ри</a:t>
            </a:r>
            <a:r>
              <a:rPr lang="ru-RU" sz="5400" dirty="0" smtClean="0"/>
              <a:t>  -  рыцари</a:t>
            </a:r>
          </a:p>
          <a:p>
            <a:r>
              <a:rPr lang="ru-RU" sz="5400" dirty="0" err="1" smtClean="0"/>
              <a:t>Ко-ри-дор</a:t>
            </a:r>
            <a:r>
              <a:rPr lang="ru-RU" sz="5400" dirty="0" smtClean="0"/>
              <a:t>  -  коридор</a:t>
            </a:r>
          </a:p>
          <a:p>
            <a:r>
              <a:rPr lang="ru-RU" sz="5400" dirty="0" err="1" smtClean="0"/>
              <a:t>От-ды-ха-ли</a:t>
            </a:r>
            <a:r>
              <a:rPr lang="ru-RU" sz="5400" dirty="0" smtClean="0"/>
              <a:t> – отдыхали</a:t>
            </a:r>
          </a:p>
          <a:p>
            <a:r>
              <a:rPr lang="ru-RU" sz="5400" dirty="0" err="1" smtClean="0"/>
              <a:t>Ди-ван-чик</a:t>
            </a:r>
            <a:r>
              <a:rPr lang="ru-RU" sz="5400" dirty="0" smtClean="0"/>
              <a:t> - диванчик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12" y="5429264"/>
            <a:ext cx="235745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«Рыцари»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2286016" cy="27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5" y="357166"/>
            <a:ext cx="4660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«Рыцари»</a:t>
            </a:r>
            <a:endParaRPr lang="ru-RU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19877" y="1857364"/>
            <a:ext cx="55228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окончен.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530877">
            <a:off x="612274" y="403120"/>
            <a:ext cx="33442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01425">
            <a:off x="5249044" y="480351"/>
            <a:ext cx="339247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3214686"/>
            <a:ext cx="335758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/>
              <a:t>Валентина</a:t>
            </a:r>
            <a:r>
              <a:rPr lang="ru-RU" dirty="0" smtClean="0"/>
              <a:t> Александровна Осеева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Кто наказал его?   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3714752"/>
            <a:ext cx="2428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[</a:t>
            </a:r>
            <a:r>
              <a:rPr lang="ru-RU" sz="6000" dirty="0" err="1" smtClean="0"/>
              <a:t>й'эво</a:t>
            </a:r>
            <a:r>
              <a:rPr lang="ru-RU" sz="6000" dirty="0" smtClean="0"/>
              <a:t>]</a:t>
            </a: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Физминутка</a:t>
            </a:r>
            <a:endParaRPr lang="ru-RU" sz="5400" dirty="0"/>
          </a:p>
        </p:txBody>
      </p:sp>
      <p:pic>
        <p:nvPicPr>
          <p:cNvPr id="5" name="Содержимое 4" descr="Изображение 3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1571612"/>
            <a:ext cx="32512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1357299"/>
            <a:ext cx="2428892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4714884"/>
            <a:ext cx="1643074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0892" y="4572008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30059" y="285728"/>
            <a:ext cx="66838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Агния Львовна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142984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1906 - 1981</a:t>
            </a:r>
            <a:endParaRPr lang="ru-RU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А.Л. </a:t>
            </a:r>
            <a:r>
              <a:rPr lang="ru-RU" dirty="0" err="1" smtClean="0"/>
              <a:t>Барто</a:t>
            </a:r>
            <a:r>
              <a:rPr lang="ru-RU" dirty="0" smtClean="0"/>
              <a:t> «Игрушки»</a:t>
            </a:r>
            <a:br>
              <a:rPr lang="ru-RU" dirty="0" smtClean="0"/>
            </a:br>
            <a:r>
              <a:rPr lang="ru-RU" dirty="0" smtClean="0"/>
              <a:t>1936 год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500306"/>
            <a:ext cx="2087880" cy="271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7375" y="2071678"/>
            <a:ext cx="22066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429520" y="4429132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Зайка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12" y="1714488"/>
            <a:ext cx="2286016" cy="298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2000264" cy="220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214290"/>
            <a:ext cx="3429024" cy="308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214290"/>
            <a:ext cx="2928958" cy="34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89</Words>
  <PresentationFormat>Экран (4:3)</PresentationFormat>
  <Paragraphs>30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Валентина Александровна Осеева</vt:lpstr>
      <vt:lpstr>Слайд 2</vt:lpstr>
      <vt:lpstr>Валентина Александровна Осеева</vt:lpstr>
      <vt:lpstr>Физминутка</vt:lpstr>
      <vt:lpstr>Слайд 5</vt:lpstr>
      <vt:lpstr>А.Л. Барто «Игрушки» 1936 год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А.Л. Барто «Рыцари» </vt:lpstr>
      <vt:lpstr>Кто такие рыцари?</vt:lpstr>
      <vt:lpstr>Читай плавно , по слогам, затем -целыми словами</vt:lpstr>
      <vt:lpstr>«Рыцари»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Валентина Александровна Осеева</dc:title>
  <cp:lastModifiedBy>Марк</cp:lastModifiedBy>
  <cp:revision>38</cp:revision>
  <dcterms:modified xsi:type="dcterms:W3CDTF">2014-11-01T01:59:24Z</dcterms:modified>
</cp:coreProperties>
</file>