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A3C6-C62E-4BF7-8714-C67A7CA33BC4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BACC-204F-4DB7-9B18-097A3299C33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A3C6-C62E-4BF7-8714-C67A7CA33BC4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BACC-204F-4DB7-9B18-097A3299C3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A3C6-C62E-4BF7-8714-C67A7CA33BC4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BACC-204F-4DB7-9B18-097A3299C3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A3C6-C62E-4BF7-8714-C67A7CA33BC4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BACC-204F-4DB7-9B18-097A3299C33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A3C6-C62E-4BF7-8714-C67A7CA33BC4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BACC-204F-4DB7-9B18-097A3299C3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A3C6-C62E-4BF7-8714-C67A7CA33BC4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BACC-204F-4DB7-9B18-097A3299C33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A3C6-C62E-4BF7-8714-C67A7CA33BC4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BACC-204F-4DB7-9B18-097A3299C33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A3C6-C62E-4BF7-8714-C67A7CA33BC4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BACC-204F-4DB7-9B18-097A3299C3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A3C6-C62E-4BF7-8714-C67A7CA33BC4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BACC-204F-4DB7-9B18-097A3299C3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A3C6-C62E-4BF7-8714-C67A7CA33BC4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BACC-204F-4DB7-9B18-097A3299C3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A3C6-C62E-4BF7-8714-C67A7CA33BC4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BACC-204F-4DB7-9B18-097A3299C33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49DA3C6-C62E-4BF7-8714-C67A7CA33BC4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015BACC-204F-4DB7-9B18-097A3299C33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628800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7200" dirty="0" smtClean="0">
                <a:solidFill>
                  <a:srgbClr val="7030A0"/>
                </a:solidFill>
              </a:rPr>
              <a:t>Сказочное королевство</a:t>
            </a:r>
            <a:endParaRPr lang="ru-RU" sz="7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985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731838"/>
            <a:ext cx="6624736" cy="45693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29462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731838"/>
            <a:ext cx="6984776" cy="46413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87216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731838"/>
            <a:ext cx="6408711" cy="46413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49862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0" y="692696"/>
            <a:ext cx="6841833" cy="48574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1175015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</TotalTime>
  <Words>2</Words>
  <Application>Microsoft Office PowerPoint</Application>
  <PresentationFormat>Экран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Сказочное королевство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Сказочное королевство</dc:title>
  <dc:creator>Алена</dc:creator>
  <cp:lastModifiedBy>Алена</cp:lastModifiedBy>
  <cp:revision>1</cp:revision>
  <dcterms:created xsi:type="dcterms:W3CDTF">2014-03-19T16:04:40Z</dcterms:created>
  <dcterms:modified xsi:type="dcterms:W3CDTF">2014-03-19T16:13:24Z</dcterms:modified>
</cp:coreProperties>
</file>