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ppt/media/image3.jpg" ContentType="image/jpeg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762459-ABD1-45F7-8AF7-3C8B0C48CC9F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CCCE39-9718-4CAA-9420-8B3462F06C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175351" cy="338437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7200" i="1" dirty="0" smtClean="0">
                <a:solidFill>
                  <a:srgbClr val="CC00FF"/>
                </a:solidFill>
              </a:rPr>
              <a:t>Сказочное королевство</a:t>
            </a:r>
            <a:endParaRPr lang="ru-RU" sz="7200" i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416824" cy="4824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51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31838"/>
            <a:ext cx="7056784" cy="4857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604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8" t="13167" r="4634" b="2607"/>
          <a:stretch/>
        </p:blipFill>
        <p:spPr>
          <a:xfrm>
            <a:off x="827584" y="692696"/>
            <a:ext cx="7488831" cy="5394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250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4894"/>
            <a:ext cx="7272808" cy="4534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685028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2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Сказочное королевство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Сказочное королевство</dc:title>
  <dc:creator>Алена</dc:creator>
  <cp:lastModifiedBy>Алена</cp:lastModifiedBy>
  <cp:revision>2</cp:revision>
  <dcterms:created xsi:type="dcterms:W3CDTF">2014-03-19T15:51:40Z</dcterms:created>
  <dcterms:modified xsi:type="dcterms:W3CDTF">2014-03-19T16:04:07Z</dcterms:modified>
</cp:coreProperties>
</file>