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8" r:id="rId2"/>
    <p:sldId id="259" r:id="rId3"/>
    <p:sldId id="260" r:id="rId4"/>
    <p:sldId id="261" r:id="rId5"/>
    <p:sldId id="262" r:id="rId6"/>
    <p:sldId id="28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1" r:id="rId24"/>
    <p:sldId id="279" r:id="rId25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24" autoAdjust="0"/>
    <p:restoredTop sz="94671" autoAdjust="0"/>
  </p:normalViewPr>
  <p:slideViewPr>
    <p:cSldViewPr>
      <p:cViewPr varScale="1">
        <p:scale>
          <a:sx n="55" d="100"/>
          <a:sy n="55" d="100"/>
        </p:scale>
        <p:origin x="-2148" y="-9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16523" y="1828800"/>
            <a:ext cx="6172200" cy="24384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028700" y="4442264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543050" cy="780203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6"/>
            <a:ext cx="4514850" cy="780203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0150" y="812800"/>
            <a:ext cx="5314950" cy="24384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00150" y="3343716"/>
            <a:ext cx="5314950" cy="2012949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943600" y="8555569"/>
            <a:ext cx="571500" cy="486833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2"/>
            <a:ext cx="3028950" cy="603461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2"/>
            <a:ext cx="3028950" cy="603461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6172200" cy="1524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1" y="2046818"/>
            <a:ext cx="3030141" cy="1001183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483770" y="2046818"/>
            <a:ext cx="3031331" cy="1001183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42901" y="3149602"/>
            <a:ext cx="3030141" cy="5018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70" y="3149602"/>
            <a:ext cx="3031331" cy="5018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42901" y="2032002"/>
            <a:ext cx="2256235" cy="6136217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812800"/>
            <a:ext cx="4114800" cy="696384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71600" y="2442633"/>
            <a:ext cx="4114800" cy="52832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71600" y="1555716"/>
            <a:ext cx="4114800" cy="707136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6172200" cy="62788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342900" y="8555569"/>
            <a:ext cx="1600200" cy="486833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343150" y="8555569"/>
            <a:ext cx="2171700" cy="486833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5943600" y="8555569"/>
            <a:ext cx="571500" cy="486833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ЗНАТОКИ ДОРОЖНЫХ ПРАВИЛ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идеи для сада\Праздник ПДД\дорожные знаки\3328123-138c9772c621324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658" y="1979712"/>
            <a:ext cx="6318702" cy="672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32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444" y="1045464"/>
            <a:ext cx="5087112" cy="705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0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012" y="925068"/>
            <a:ext cx="5141976" cy="729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95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665" y="1259632"/>
            <a:ext cx="6120680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01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идеи для сада\Праздник ПДД\дорожные знаки\Новая папка\001 (2) - копия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640" y="2411760"/>
            <a:ext cx="640871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23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идеи для сада\Праздник ПДД\дорожные знаки\Новая папка\001 (2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51720"/>
            <a:ext cx="6858000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68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идеи для сада\Праздник ПДД\дорожные знаки\Новая папка\002 (2) - копия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95736"/>
            <a:ext cx="6858000" cy="482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12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идеи для сада\Праздник ПДД\дорожные знаки\Новая папка\002 (2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51720"/>
            <a:ext cx="685800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идеи для сада\Праздник ПДД\дорожные знаки\Новая папка\003 (2) - копия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55776"/>
            <a:ext cx="6858000" cy="446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34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идеи для сада\Праздник ПДД\дорожные знаки\Новая папка\003 (2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67744"/>
            <a:ext cx="685800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7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идеи для сада\Праздник ПДД\дорожные знаки\Новая папка\004 (2) - копия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39752"/>
            <a:ext cx="6858000" cy="417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84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идеи для сада\Праздник ПДД\дорожные знаки\0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135" y="405691"/>
            <a:ext cx="5491128" cy="835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68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идеи для сада\Праздник ПДД\дорожные знаки\Новая папка\004 (2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39752"/>
            <a:ext cx="6858000" cy="426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96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идеи для сада\Праздник ПДД\дорожные знаки\Новая папка\005 (2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1560"/>
            <a:ext cx="6857999" cy="792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42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идеи для сада\Праздник ПДД\дорожные знаки\Pravi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475656"/>
            <a:ext cx="6858001" cy="66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96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идеи для сада\Праздник ПДД\дорожные знаки\stranichk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91680"/>
            <a:ext cx="6858000" cy="590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66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идеи для сада\Праздник ПДД\дорожные знаки\0c178d96763683cd5171e763e1910b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03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688" y="467544"/>
            <a:ext cx="5616624" cy="813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61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697" y="539552"/>
            <a:ext cx="5544616" cy="820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540" y="1046988"/>
            <a:ext cx="5074920" cy="705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57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идеи для сада\Праздник ПДД\дорожные знаки\0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712" y="611560"/>
            <a:ext cx="5400600" cy="798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38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824" y="749808"/>
            <a:ext cx="5102352" cy="764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58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160" y="891540"/>
            <a:ext cx="5059680" cy="736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77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296" y="789432"/>
            <a:ext cx="5169408" cy="756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83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173</TotalTime>
  <Words>3</Words>
  <Application>Microsoft Office PowerPoint</Application>
  <PresentationFormat>Экран (4:3)</PresentationFormat>
  <Paragraphs>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Апекс</vt:lpstr>
      <vt:lpstr>ЗНАТОКИ ДОРОЖНЫХ ПРАВИЛ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Smail</dc:creator>
  <cp:lastModifiedBy>Настя</cp:lastModifiedBy>
  <cp:revision>13</cp:revision>
  <dcterms:created xsi:type="dcterms:W3CDTF">2014-02-22T16:54:49Z</dcterms:created>
  <dcterms:modified xsi:type="dcterms:W3CDTF">2015-01-26T07:55:13Z</dcterms:modified>
</cp:coreProperties>
</file>