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74" r:id="rId8"/>
    <p:sldId id="262" r:id="rId9"/>
    <p:sldId id="271" r:id="rId10"/>
    <p:sldId id="263" r:id="rId11"/>
    <p:sldId id="268" r:id="rId12"/>
    <p:sldId id="269" r:id="rId13"/>
    <p:sldId id="265" r:id="rId14"/>
    <p:sldId id="266" r:id="rId15"/>
    <p:sldId id="267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628800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Литературное чтение</a:t>
            </a:r>
            <a:endParaRPr lang="ru-RU" sz="5400" b="1" i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4365104"/>
            <a:ext cx="984684" cy="1662220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03418374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Изменился </a:t>
            </a:r>
            <a:r>
              <a:rPr lang="ru-RU" dirty="0" smtClean="0"/>
              <a:t>ли характер Гусеницы после превращения?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u="sng" dirty="0" smtClean="0"/>
              <a:t>Исследуйте по плану:</a:t>
            </a:r>
          </a:p>
          <a:p>
            <a:pPr>
              <a:buNone/>
            </a:pPr>
            <a:r>
              <a:rPr lang="ru-RU" dirty="0" smtClean="0"/>
              <a:t>          1.Речь</a:t>
            </a:r>
          </a:p>
          <a:p>
            <a:pPr>
              <a:buNone/>
            </a:pPr>
            <a:r>
              <a:rPr lang="ru-RU" dirty="0" smtClean="0"/>
              <a:t>          2.Поведение.</a:t>
            </a:r>
          </a:p>
          <a:p>
            <a:pPr>
              <a:buNone/>
            </a:pPr>
            <a:r>
              <a:rPr lang="ru-RU" dirty="0" smtClean="0"/>
              <a:t>          3.Желания.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Алгоритм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1.Настоящий сказочный герой уходит из дома навстречу трудностям.</a:t>
            </a:r>
          </a:p>
          <a:p>
            <a:pPr>
              <a:buNone/>
            </a:pPr>
            <a:r>
              <a:rPr lang="ru-RU" dirty="0" smtClean="0"/>
              <a:t>     2.Он преодолевает все препятствия, которые встречаются ему в дороге.</a:t>
            </a:r>
          </a:p>
          <a:p>
            <a:pPr>
              <a:buNone/>
            </a:pPr>
            <a:r>
              <a:rPr lang="ru-RU" dirty="0" smtClean="0"/>
              <a:t>    3.Справившись со всеми испытаниями, сказочный герой возвращается домой  повзрослевшим и поумневшим.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«Исследователи»</a:t>
            </a:r>
            <a:endParaRPr lang="ru-RU" dirty="0"/>
          </a:p>
        </p:txBody>
      </p:sp>
      <p:pic>
        <p:nvPicPr>
          <p:cNvPr id="4" name="Содержимое 3" descr="исследов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928802"/>
            <a:ext cx="2869461" cy="4525963"/>
          </a:xfrm>
        </p:spPr>
      </p:pic>
      <p:pic>
        <p:nvPicPr>
          <p:cNvPr id="7" name="Содержимое 3" descr="исследование деть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143116"/>
            <a:ext cx="3491591" cy="392909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Вывод: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3600" dirty="0" smtClean="0"/>
              <a:t>Гусеница обладает всеми чертами     сказочного героя.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Содержимое 4" descr="гусе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643314"/>
            <a:ext cx="4038600" cy="229671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Продолжите высказывания: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    </a:t>
            </a:r>
            <a:r>
              <a:rPr lang="ru-RU" sz="3600" dirty="0" smtClean="0"/>
              <a:t>Я </a:t>
            </a:r>
            <a:r>
              <a:rPr lang="ru-RU" sz="3600" dirty="0" smtClean="0"/>
              <a:t>узнал …</a:t>
            </a:r>
          </a:p>
          <a:p>
            <a:pPr>
              <a:buNone/>
            </a:pPr>
            <a:r>
              <a:rPr lang="ru-RU" sz="3600" dirty="0" smtClean="0"/>
              <a:t>      </a:t>
            </a:r>
            <a:r>
              <a:rPr lang="ru-RU" sz="3600" dirty="0" smtClean="0"/>
              <a:t> </a:t>
            </a:r>
            <a:r>
              <a:rPr lang="ru-RU" sz="3600" dirty="0" smtClean="0"/>
              <a:t>Мне было интересно</a:t>
            </a:r>
            <a:r>
              <a:rPr lang="ru-RU" sz="3600" dirty="0" smtClean="0"/>
              <a:t>…</a:t>
            </a:r>
          </a:p>
          <a:p>
            <a:pPr>
              <a:buNone/>
            </a:pPr>
            <a:r>
              <a:rPr lang="ru-RU" sz="3600" dirty="0" smtClean="0"/>
              <a:t>       Я научился …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      Я понял …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</a:t>
            </a:r>
            <a:r>
              <a:rPr lang="ru-RU" sz="3600" dirty="0" smtClean="0"/>
              <a:t> </a:t>
            </a:r>
            <a:r>
              <a:rPr lang="ru-RU" sz="3600" dirty="0" smtClean="0"/>
              <a:t>Я испытал трудности …</a:t>
            </a:r>
            <a:endParaRPr lang="ru-RU" sz="3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бочки на полянк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602" y="428604"/>
            <a:ext cx="7631488" cy="569756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Домашнее задание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1) с.105-109 выразительно читать, рисунок к понравившемуся эпизоду.</a:t>
            </a:r>
          </a:p>
          <a:p>
            <a:pPr>
              <a:buNone/>
            </a:pPr>
            <a:r>
              <a:rPr lang="ru-RU" dirty="0" smtClean="0"/>
              <a:t>     2)с.105-109 пересказ</a:t>
            </a:r>
          </a:p>
          <a:p>
            <a:pPr>
              <a:buNone/>
            </a:pPr>
            <a:r>
              <a:rPr lang="ru-RU" dirty="0" smtClean="0"/>
              <a:t>     3) Краткий пересказ всего произведения с.88-109.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pic>
        <p:nvPicPr>
          <p:cNvPr id="4" name="Содержимое 3" descr="бабочки летают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291413"/>
            <a:ext cx="3857652" cy="5143536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Речевая разминка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     </a:t>
            </a: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Рады слышать мы звонок,</a:t>
            </a:r>
          </a:p>
          <a:p>
            <a:pPr algn="ctr">
              <a:buNone/>
            </a:pPr>
            <a:r>
              <a:rPr lang="ru-RU" sz="4000" dirty="0" smtClean="0"/>
              <a:t>     Начинается урок!</a:t>
            </a:r>
          </a:p>
          <a:p>
            <a:pPr algn="ctr">
              <a:buNone/>
            </a:pPr>
            <a:r>
              <a:rPr lang="ru-RU" sz="4000" dirty="0" smtClean="0"/>
              <a:t>Интересно нам читать,</a:t>
            </a:r>
          </a:p>
          <a:p>
            <a:pPr algn="ctr">
              <a:buNone/>
            </a:pPr>
            <a:r>
              <a:rPr lang="ru-RU" sz="4000" dirty="0" smtClean="0"/>
              <a:t>Думать, спорить, размышлять!</a:t>
            </a:r>
            <a:endParaRPr lang="ru-RU" sz="4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Тема урока: </a:t>
            </a:r>
            <a:br>
              <a:rPr lang="ru-RU" dirty="0" smtClean="0"/>
            </a:br>
            <a:r>
              <a:rPr lang="ru-RU" dirty="0" smtClean="0"/>
              <a:t>Борис </a:t>
            </a:r>
            <a:r>
              <a:rPr lang="ru-RU" dirty="0" err="1" smtClean="0"/>
              <a:t>Заходер</a:t>
            </a:r>
            <a:r>
              <a:rPr lang="ru-RU" dirty="0" smtClean="0"/>
              <a:t> «История гусеницы»</a:t>
            </a:r>
            <a:endParaRPr lang="ru-RU" dirty="0"/>
          </a:p>
        </p:txBody>
      </p:sp>
      <p:pic>
        <p:nvPicPr>
          <p:cNvPr id="4" name="Содержимое 3" descr="гусе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675" y="2167731"/>
            <a:ext cx="5962650" cy="33909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«Языковеды»</a:t>
            </a:r>
            <a:endParaRPr lang="ru-RU" dirty="0"/>
          </a:p>
        </p:txBody>
      </p:sp>
      <p:pic>
        <p:nvPicPr>
          <p:cNvPr id="4" name="Содержимое 3" descr="словар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52149"/>
            <a:ext cx="6636329" cy="4977247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кокон</a:t>
            </a:r>
            <a:endParaRPr lang="ru-RU" dirty="0"/>
          </a:p>
        </p:txBody>
      </p:sp>
      <p:pic>
        <p:nvPicPr>
          <p:cNvPr id="4" name="Содержимое 3" descr="кок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570109"/>
            <a:ext cx="3857652" cy="4762534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Кокон с куколкой</a:t>
            </a:r>
            <a:endParaRPr lang="ru-RU" dirty="0"/>
          </a:p>
        </p:txBody>
      </p:sp>
      <p:pic>
        <p:nvPicPr>
          <p:cNvPr id="8" name="Содержимое 7" descr="куколка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209498"/>
            <a:ext cx="4000528" cy="5307367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гусениц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714356"/>
            <a:ext cx="4038600" cy="2296712"/>
          </a:xfrm>
        </p:spPr>
      </p:pic>
      <p:pic>
        <p:nvPicPr>
          <p:cNvPr id="6" name="Содержимое 5" descr="бабочка 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500306"/>
            <a:ext cx="3545440" cy="3571899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«Читатели»</a:t>
            </a:r>
            <a:endParaRPr lang="ru-RU" dirty="0"/>
          </a:p>
        </p:txBody>
      </p:sp>
      <p:pic>
        <p:nvPicPr>
          <p:cNvPr id="4" name="Содержимое 3" descr="дети читают книг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390" y="1483403"/>
            <a:ext cx="6887510" cy="4588803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165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Речевая разминка</vt:lpstr>
      <vt:lpstr>     Тема урока:  Борис Заходер «История гусеницы»</vt:lpstr>
      <vt:lpstr>центр «Языковеды»</vt:lpstr>
      <vt:lpstr>кокон</vt:lpstr>
      <vt:lpstr>Кокон с куколкой</vt:lpstr>
      <vt:lpstr>Слайд 7</vt:lpstr>
      <vt:lpstr>Слайд 8</vt:lpstr>
      <vt:lpstr>центр «Читатели»</vt:lpstr>
      <vt:lpstr>Слайд 10</vt:lpstr>
      <vt:lpstr>Алгоритм</vt:lpstr>
      <vt:lpstr>центр «Исследователи»</vt:lpstr>
      <vt:lpstr>Вывод:</vt:lpstr>
      <vt:lpstr>Продолжите высказывания:</vt:lpstr>
      <vt:lpstr>Слайд 15</vt:lpstr>
      <vt:lpstr>Домашнее задание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21</cp:revision>
  <dcterms:created xsi:type="dcterms:W3CDTF">2012-08-02T12:17:38Z</dcterms:created>
  <dcterms:modified xsi:type="dcterms:W3CDTF">2014-03-11T17:20:50Z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