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889890-D874-412C-9A14-ADB3B6F6E770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C5FC1A-6B73-4655-80F9-1358525187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О.О.Дриз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«Очень высокий</a:t>
            </a:r>
            <a:br>
              <a:rPr lang="ru-RU" dirty="0" smtClean="0"/>
            </a:br>
            <a:r>
              <a:rPr lang="ru-RU" dirty="0" smtClean="0"/>
              <a:t> Человек»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 СОШ № 28 </a:t>
            </a:r>
            <a:r>
              <a:rPr lang="ru-RU" dirty="0" err="1" smtClean="0"/>
              <a:t>г.Ульяновска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Ванюшкина И.Г.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243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5"/>
            <a:ext cx="7859216" cy="2952328"/>
          </a:xfrm>
        </p:spPr>
        <p:txBody>
          <a:bodyPr/>
          <a:lstStyle/>
          <a:p>
            <a:r>
              <a:rPr lang="ru-RU" dirty="0"/>
              <a:t>В Дании есть на что посмотреть. Эта маленькая страна имеет достаточно много достопримечательностей. Это и старинные замки, и памятники культуры, и скульптура Русалочки в Копенгагене, являющаяся символом Дании и др.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0601252" flipV="1">
            <a:off x="3117045" y="5096319"/>
            <a:ext cx="5346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77768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3212976"/>
            <a:ext cx="5482952" cy="279431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Для семейного отдыха в Дании замечательным местом будет парк </a:t>
            </a:r>
            <a:r>
              <a:rPr lang="ru-RU" sz="2400" dirty="0" err="1">
                <a:solidFill>
                  <a:prstClr val="black"/>
                </a:solidFill>
              </a:rPr>
              <a:t>Леголенд</a:t>
            </a:r>
            <a:r>
              <a:rPr lang="ru-RU" sz="2400" dirty="0">
                <a:solidFill>
                  <a:prstClr val="black"/>
                </a:solidFill>
              </a:rPr>
              <a:t> «</a:t>
            </a:r>
            <a:r>
              <a:rPr lang="ru-RU" sz="2400" dirty="0" err="1">
                <a:solidFill>
                  <a:prstClr val="black"/>
                </a:solidFill>
              </a:rPr>
              <a:t>LegoLand</a:t>
            </a:r>
            <a:r>
              <a:rPr lang="ru-RU" sz="2400" dirty="0">
                <a:solidFill>
                  <a:prstClr val="black"/>
                </a:solidFill>
              </a:rPr>
              <a:t>», сделанный полностью из конструктора </a:t>
            </a:r>
            <a:r>
              <a:rPr lang="ru-RU" sz="2400" dirty="0" err="1">
                <a:solidFill>
                  <a:prstClr val="black"/>
                </a:solidFill>
              </a:rPr>
              <a:t>Лего</a:t>
            </a:r>
            <a:r>
              <a:rPr lang="ru-RU" sz="2400" dirty="0">
                <a:solidFill>
                  <a:prstClr val="black"/>
                </a:solidFill>
              </a:rPr>
              <a:t> (на его создание ушло более 40 000 000 «кирпичиков»). Побывать тут – значит получить огромное количество позитивных эмоций и всплеска </a:t>
            </a:r>
            <a:r>
              <a:rPr lang="ru-RU" sz="2400" dirty="0" smtClean="0">
                <a:solidFill>
                  <a:prstClr val="black"/>
                </a:solidFill>
              </a:rPr>
              <a:t>настроения.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 урока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6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00"/>
            <a:ext cx="7266384" cy="5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Овсей</a:t>
            </a:r>
            <a:r>
              <a:rPr lang="ru-RU" dirty="0" smtClean="0"/>
              <a:t> </a:t>
            </a:r>
            <a:r>
              <a:rPr lang="ru-RU" dirty="0" err="1" smtClean="0"/>
              <a:t>Дриз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(16 мая1908 – 14 февраля 1971)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2448" cy="45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3"/>
            <a:ext cx="38734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С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/>
              <a:t>йка</a:t>
            </a:r>
            <a:r>
              <a:rPr lang="ru-RU" sz="4400" dirty="0" smtClean="0"/>
              <a:t> – круглый или продолговатый пшеничный хлеб.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Словарная разминка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4428"/>
            <a:ext cx="3370456" cy="291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4400" b="1" dirty="0">
                <a:solidFill>
                  <a:prstClr val="black"/>
                </a:solidFill>
              </a:rPr>
              <a:t>Изв</a:t>
            </a:r>
            <a:r>
              <a:rPr lang="ru-RU" sz="4400" b="1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prstClr val="black"/>
                </a:solidFill>
              </a:rPr>
              <a:t>зчик </a:t>
            </a:r>
            <a:r>
              <a:rPr lang="ru-RU" sz="4400" dirty="0">
                <a:solidFill>
                  <a:prstClr val="black"/>
                </a:solidFill>
              </a:rPr>
              <a:t>– человек, который перевозил людей и грузы в коляске, запряжённой лошадьми</a:t>
            </a:r>
            <a:r>
              <a:rPr lang="ru-RU" sz="27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3" y="3925510"/>
            <a:ext cx="4897918" cy="259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488832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4400" b="1" dirty="0">
                <a:solidFill>
                  <a:prstClr val="black"/>
                </a:solidFill>
              </a:rPr>
              <a:t>Каланч</a:t>
            </a:r>
            <a:r>
              <a:rPr lang="ru-RU" sz="4400" b="1" dirty="0">
                <a:solidFill>
                  <a:srgbClr val="FF0000"/>
                </a:solidFill>
              </a:rPr>
              <a:t>а</a:t>
            </a:r>
            <a:r>
              <a:rPr lang="ru-RU" sz="4400" b="1" dirty="0">
                <a:solidFill>
                  <a:prstClr val="black"/>
                </a:solidFill>
              </a:rPr>
              <a:t> – </a:t>
            </a:r>
            <a:r>
              <a:rPr lang="ru-RU" sz="4400" dirty="0">
                <a:solidFill>
                  <a:prstClr val="black"/>
                </a:solidFill>
              </a:rPr>
              <a:t>высокая сторожевая пожарная башня</a:t>
            </a:r>
            <a:r>
              <a:rPr lang="ru-RU" sz="4400" dirty="0" smtClean="0">
                <a:solidFill>
                  <a:prstClr val="black"/>
                </a:solidFill>
              </a:rPr>
              <a:t>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 smtClean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916832"/>
            <a:ext cx="4984377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4400" b="1" dirty="0">
                <a:solidFill>
                  <a:prstClr val="black"/>
                </a:solidFill>
              </a:rPr>
              <a:t>Задуш</a:t>
            </a:r>
            <a:r>
              <a:rPr lang="ru-RU" sz="4400" b="1" dirty="0">
                <a:solidFill>
                  <a:srgbClr val="FF0000"/>
                </a:solidFill>
              </a:rPr>
              <a:t>е</a:t>
            </a:r>
            <a:r>
              <a:rPr lang="ru-RU" sz="4400" b="1" dirty="0">
                <a:solidFill>
                  <a:prstClr val="black"/>
                </a:solidFill>
              </a:rPr>
              <a:t>вный</a:t>
            </a:r>
            <a:r>
              <a:rPr lang="ru-RU" sz="4400" dirty="0">
                <a:solidFill>
                  <a:prstClr val="black"/>
                </a:solidFill>
              </a:rPr>
              <a:t> – искренний, сердечный.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7144"/>
            <a:ext cx="4647009" cy="38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Дания – </a:t>
            </a:r>
            <a:br>
              <a:rPr lang="ru-RU" dirty="0" smtClean="0"/>
            </a:br>
            <a:r>
              <a:rPr lang="ru-RU" dirty="0" smtClean="0"/>
              <a:t>государство в Северной Европе.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Ундина – одна из достопримечательностей Дании.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76864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143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О.О.Дриз.             «Очень высокий  Человек»</vt:lpstr>
      <vt:lpstr>Овсей Дриз (16 мая1908 – 14 февраля 1971)</vt:lpstr>
      <vt:lpstr>Презентация PowerPoint</vt:lpstr>
      <vt:lpstr>Словарная разминка</vt:lpstr>
      <vt:lpstr>Презентация PowerPoint</vt:lpstr>
      <vt:lpstr>Презентация PowerPoint</vt:lpstr>
      <vt:lpstr>Презентация PowerPoint</vt:lpstr>
      <vt:lpstr>Дания –  государство в Северной Европе.</vt:lpstr>
      <vt:lpstr>Ундина – одна из достопримечательностей Дании.</vt:lpstr>
      <vt:lpstr>Презентация PowerPoint</vt:lpstr>
      <vt:lpstr>Презентация PowerPoint</vt:lpstr>
      <vt:lpstr>     Итог урока    Домашнее задание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О.О.Дриз.   «Очень высокий  Человек»</dc:title>
  <dc:creator>Алексей</dc:creator>
  <cp:lastModifiedBy>Алексей</cp:lastModifiedBy>
  <cp:revision>7</cp:revision>
  <dcterms:created xsi:type="dcterms:W3CDTF">2014-03-01T18:00:42Z</dcterms:created>
  <dcterms:modified xsi:type="dcterms:W3CDTF">2014-03-12T20:23:44Z</dcterms:modified>
</cp:coreProperties>
</file>