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859" autoAdjust="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2143140"/>
          </a:xfrm>
        </p:spPr>
        <p:txBody>
          <a:bodyPr/>
          <a:lstStyle/>
          <a:p>
            <a:r>
              <a:rPr lang="ru-RU" dirty="0" smtClean="0"/>
              <a:t>Считалки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                                Подготовила и провела                                                                                             учитель начальных классов </a:t>
            </a:r>
            <a:r>
              <a:rPr lang="ru-RU" sz="2400" dirty="0" err="1" smtClean="0"/>
              <a:t>Похожалова</a:t>
            </a:r>
            <a:r>
              <a:rPr lang="ru-RU" sz="2400" dirty="0" smtClean="0"/>
              <a:t> З. В. </a:t>
            </a:r>
          </a:p>
          <a:p>
            <a:pPr>
              <a:buNone/>
            </a:pPr>
            <a:r>
              <a:rPr lang="ru-RU" sz="2400" dirty="0" smtClean="0"/>
              <a:t>                                         2014 год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400052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Аист – птица, аист – птица,</a:t>
            </a:r>
            <a:br>
              <a:rPr lang="ru-RU" sz="2800" dirty="0" smtClean="0"/>
            </a:br>
            <a:r>
              <a:rPr lang="ru-RU" sz="2800" dirty="0" smtClean="0"/>
              <a:t>что тебе ночами снится?</a:t>
            </a:r>
            <a:br>
              <a:rPr lang="ru-RU" sz="2800" dirty="0" smtClean="0"/>
            </a:br>
            <a:r>
              <a:rPr lang="ru-RU" sz="2800" dirty="0" smtClean="0"/>
              <a:t>-Мне? Болотные опушки!</a:t>
            </a:r>
            <a:br>
              <a:rPr lang="ru-RU" sz="2800" dirty="0" smtClean="0"/>
            </a:br>
            <a:r>
              <a:rPr lang="ru-RU" sz="2800" dirty="0" smtClean="0"/>
              <a:t>-А ещё? Лягушки!</a:t>
            </a:r>
            <a:br>
              <a:rPr lang="ru-RU" sz="2800" dirty="0" smtClean="0"/>
            </a:br>
            <a:r>
              <a:rPr lang="ru-RU" sz="2800" dirty="0" smtClean="0"/>
              <a:t>Их ловить- не изловить!</a:t>
            </a:r>
            <a:br>
              <a:rPr lang="ru-RU" sz="2800" dirty="0" smtClean="0"/>
            </a:br>
            <a:r>
              <a:rPr lang="ru-RU" sz="2800" dirty="0" smtClean="0"/>
              <a:t>Вот и всё!</a:t>
            </a:r>
            <a:br>
              <a:rPr lang="ru-RU" sz="2800" dirty="0" smtClean="0"/>
            </a:br>
            <a:r>
              <a:rPr lang="ru-RU" sz="2800" dirty="0" smtClean="0"/>
              <a:t>Тебе  водить!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85247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6" descr="аис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500438"/>
            <a:ext cx="2663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Как за нашим за двором</a:t>
            </a:r>
            <a:br>
              <a:rPr lang="ru-RU" sz="2400" dirty="0" smtClean="0"/>
            </a:br>
            <a:r>
              <a:rPr lang="ru-RU" sz="2400" dirty="0" smtClean="0"/>
              <a:t>стоит чашка с творогом.</a:t>
            </a:r>
            <a:br>
              <a:rPr lang="ru-RU" sz="2400" dirty="0" smtClean="0"/>
            </a:br>
            <a:r>
              <a:rPr lang="ru-RU" sz="2400" dirty="0" smtClean="0"/>
              <a:t>Прилетели две тетёрки,</a:t>
            </a:r>
            <a:br>
              <a:rPr lang="ru-RU" sz="2400" dirty="0" smtClean="0"/>
            </a:br>
            <a:r>
              <a:rPr lang="ru-RU" sz="2400" dirty="0" smtClean="0"/>
              <a:t>Поклевали – улетели,</a:t>
            </a:r>
            <a:br>
              <a:rPr lang="ru-RU" sz="2400" dirty="0" smtClean="0"/>
            </a:br>
            <a:r>
              <a:rPr lang="ru-RU" sz="2400" dirty="0" smtClean="0"/>
              <a:t>Поклевали – улетели,</a:t>
            </a:r>
            <a:br>
              <a:rPr lang="ru-RU" sz="2400" dirty="0" smtClean="0"/>
            </a:br>
            <a:r>
              <a:rPr lang="ru-RU" sz="2400" dirty="0" smtClean="0"/>
              <a:t>На лугу зелёном сели.</a:t>
            </a:r>
            <a:endParaRPr lang="ru-RU" sz="2400" dirty="0"/>
          </a:p>
        </p:txBody>
      </p:sp>
      <p:pic>
        <p:nvPicPr>
          <p:cNvPr id="4" name="Picture 6" descr="тетерева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786058"/>
            <a:ext cx="557216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7146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Ёжик –  </a:t>
            </a:r>
            <a:r>
              <a:rPr lang="ru-RU" dirty="0" err="1" smtClean="0"/>
              <a:t>ёжик</a:t>
            </a:r>
            <a:r>
              <a:rPr lang="ru-RU" dirty="0" smtClean="0"/>
              <a:t>,  </a:t>
            </a:r>
            <a:r>
              <a:rPr lang="ru-RU" dirty="0" err="1" smtClean="0"/>
              <a:t>чудачок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              Сшил колючий пиджачок.</a:t>
            </a:r>
          </a:p>
          <a:p>
            <a:pPr>
              <a:buNone/>
            </a:pPr>
            <a:r>
              <a:rPr lang="ru-RU" dirty="0" smtClean="0"/>
              <a:t>                     Встал в кружок и ну считать,</a:t>
            </a:r>
          </a:p>
          <a:p>
            <a:pPr>
              <a:buNone/>
            </a:pPr>
            <a:r>
              <a:rPr lang="ru-RU" dirty="0" smtClean="0"/>
              <a:t>                     Нам </a:t>
            </a:r>
            <a:r>
              <a:rPr lang="ru-RU" dirty="0" err="1" smtClean="0"/>
              <a:t>водилку</a:t>
            </a:r>
            <a:r>
              <a:rPr lang="ru-RU" dirty="0" smtClean="0"/>
              <a:t> выбирать!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4" descr="17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85728"/>
            <a:ext cx="4505325" cy="337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Зайчишка – трусишка</a:t>
            </a:r>
          </a:p>
          <a:p>
            <a:pPr>
              <a:buNone/>
            </a:pPr>
            <a:r>
              <a:rPr lang="ru-RU" sz="2400" dirty="0" smtClean="0"/>
              <a:t>  По полю бежит</a:t>
            </a:r>
          </a:p>
          <a:p>
            <a:pPr>
              <a:buNone/>
            </a:pPr>
            <a:r>
              <a:rPr lang="ru-RU" sz="2400" dirty="0" smtClean="0"/>
              <a:t>  В огород забежал,</a:t>
            </a:r>
          </a:p>
          <a:p>
            <a:pPr>
              <a:buNone/>
            </a:pPr>
            <a:r>
              <a:rPr lang="ru-RU" sz="2400" dirty="0" smtClean="0"/>
              <a:t>  </a:t>
            </a:r>
            <a:r>
              <a:rPr lang="ru-RU" sz="2400" dirty="0" err="1" smtClean="0"/>
              <a:t>Капустку</a:t>
            </a:r>
            <a:r>
              <a:rPr lang="ru-RU" sz="2400" dirty="0" smtClean="0"/>
              <a:t> нашёл,</a:t>
            </a:r>
          </a:p>
          <a:p>
            <a:pPr>
              <a:buNone/>
            </a:pPr>
            <a:r>
              <a:rPr lang="ru-RU" sz="2400" dirty="0" smtClean="0"/>
              <a:t>  Морковку нашёл,</a:t>
            </a:r>
          </a:p>
          <a:p>
            <a:pPr>
              <a:buNone/>
            </a:pPr>
            <a:r>
              <a:rPr lang="ru-RU" sz="2400" dirty="0" smtClean="0"/>
              <a:t>  Сидит грызёт.</a:t>
            </a:r>
          </a:p>
          <a:p>
            <a:pPr>
              <a:buNone/>
            </a:pPr>
            <a:r>
              <a:rPr lang="ru-RU" sz="2400" dirty="0" smtClean="0"/>
              <a:t>   Хозяин идёт! </a:t>
            </a:r>
            <a:endParaRPr lang="ru-RU" sz="24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142984"/>
            <a:ext cx="3268663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Начинается </a:t>
            </a:r>
          </a:p>
          <a:p>
            <a:pPr>
              <a:buNone/>
            </a:pPr>
            <a:r>
              <a:rPr lang="ru-RU" sz="2800" dirty="0" smtClean="0"/>
              <a:t>Считалка:</a:t>
            </a:r>
          </a:p>
          <a:p>
            <a:pPr>
              <a:buNone/>
            </a:pPr>
            <a:r>
              <a:rPr lang="ru-RU" sz="2800" dirty="0" smtClean="0"/>
              <a:t>На дубу – Скворец и галка.</a:t>
            </a:r>
          </a:p>
          <a:p>
            <a:pPr>
              <a:buNone/>
            </a:pPr>
            <a:r>
              <a:rPr lang="ru-RU" sz="2800" dirty="0" smtClean="0"/>
              <a:t>Улетел</a:t>
            </a:r>
          </a:p>
          <a:p>
            <a:pPr>
              <a:buNone/>
            </a:pPr>
            <a:r>
              <a:rPr lang="ru-RU" sz="2800" dirty="0" smtClean="0"/>
              <a:t>Домой</a:t>
            </a:r>
          </a:p>
          <a:p>
            <a:pPr>
              <a:buNone/>
            </a:pPr>
            <a:r>
              <a:rPr lang="ru-RU" sz="2800" dirty="0" smtClean="0"/>
              <a:t>Скворец.</a:t>
            </a:r>
          </a:p>
          <a:p>
            <a:pPr>
              <a:buNone/>
            </a:pPr>
            <a:r>
              <a:rPr lang="ru-RU" sz="2800" dirty="0" smtClean="0"/>
              <a:t>И считалочке</a:t>
            </a:r>
          </a:p>
          <a:p>
            <a:pPr>
              <a:buNone/>
            </a:pPr>
            <a:r>
              <a:rPr lang="ru-RU" sz="2800" dirty="0" smtClean="0"/>
              <a:t> Конец.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5" descr="гал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85729"/>
            <a:ext cx="390524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skwore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429000"/>
            <a:ext cx="4097338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Подогрела чайка чайник,</a:t>
            </a:r>
          </a:p>
          <a:p>
            <a:pPr>
              <a:buNone/>
            </a:pPr>
            <a:r>
              <a:rPr lang="ru-RU" dirty="0" smtClean="0"/>
              <a:t>Пригласила восемь чаек.</a:t>
            </a:r>
          </a:p>
          <a:p>
            <a:pPr>
              <a:buNone/>
            </a:pPr>
            <a:r>
              <a:rPr lang="ru-RU" dirty="0" smtClean="0"/>
              <a:t>Прилетели все на чай!</a:t>
            </a:r>
          </a:p>
          <a:p>
            <a:pPr>
              <a:buNone/>
            </a:pPr>
            <a:r>
              <a:rPr lang="ru-RU" dirty="0" smtClean="0"/>
              <a:t>Сколько чаек – отвечай!</a:t>
            </a:r>
          </a:p>
          <a:p>
            <a:pPr>
              <a:buNone/>
            </a:pPr>
            <a:r>
              <a:rPr lang="ru-RU" dirty="0" smtClean="0"/>
              <a:t>                                         Ходит свинка по бору,</a:t>
            </a:r>
          </a:p>
          <a:p>
            <a:pPr>
              <a:buNone/>
            </a:pPr>
            <a:r>
              <a:rPr lang="ru-RU" dirty="0" smtClean="0"/>
              <a:t>                                         Рвёт траву – мураву</a:t>
            </a:r>
          </a:p>
          <a:p>
            <a:pPr>
              <a:buNone/>
            </a:pPr>
            <a:r>
              <a:rPr lang="ru-RU" dirty="0" smtClean="0"/>
              <a:t>                                         И в корзиночку кладёт.</a:t>
            </a:r>
          </a:p>
          <a:p>
            <a:pPr>
              <a:buNone/>
            </a:pPr>
            <a:r>
              <a:rPr lang="ru-RU" dirty="0" smtClean="0"/>
              <a:t>                                         Этот выйдет</a:t>
            </a:r>
          </a:p>
          <a:p>
            <a:pPr>
              <a:buNone/>
            </a:pPr>
            <a:r>
              <a:rPr lang="ru-RU" dirty="0" smtClean="0"/>
              <a:t>                                         Вон пойдёт.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Завтра с неба прилетит</a:t>
            </a:r>
          </a:p>
          <a:p>
            <a:pPr>
              <a:buNone/>
            </a:pPr>
            <a:r>
              <a:rPr lang="ru-RU" sz="2800" dirty="0" smtClean="0"/>
              <a:t>Синий – </a:t>
            </a:r>
            <a:r>
              <a:rPr lang="ru-RU" sz="2800" dirty="0" err="1" smtClean="0"/>
              <a:t>синий</a:t>
            </a:r>
            <a:r>
              <a:rPr lang="ru-RU" sz="2800" dirty="0" smtClean="0"/>
              <a:t> – </a:t>
            </a:r>
            <a:r>
              <a:rPr lang="ru-RU" sz="2800" dirty="0" err="1" smtClean="0"/>
              <a:t>синий</a:t>
            </a:r>
            <a:r>
              <a:rPr lang="ru-RU" sz="2800" dirty="0" smtClean="0"/>
              <a:t> кит.</a:t>
            </a:r>
          </a:p>
          <a:p>
            <a:pPr>
              <a:buNone/>
            </a:pPr>
            <a:r>
              <a:rPr lang="ru-RU" sz="2800" dirty="0" smtClean="0"/>
              <a:t>Если веришь – стой и жди,</a:t>
            </a:r>
          </a:p>
          <a:p>
            <a:pPr>
              <a:buNone/>
            </a:pPr>
            <a:r>
              <a:rPr lang="ru-RU" sz="2800" dirty="0" smtClean="0"/>
              <a:t>А не веришь – выходи.</a:t>
            </a:r>
          </a:p>
          <a:p>
            <a:pPr>
              <a:buNone/>
            </a:pPr>
            <a:r>
              <a:rPr lang="ru-RU" sz="2800" dirty="0" smtClean="0"/>
              <a:t>                                                      Шла коза по мостику</a:t>
            </a:r>
          </a:p>
          <a:p>
            <a:pPr>
              <a:buNone/>
            </a:pPr>
            <a:r>
              <a:rPr lang="ru-RU" sz="2800" dirty="0" smtClean="0"/>
              <a:t>                                                      И виляла хвостиком.</a:t>
            </a:r>
          </a:p>
          <a:p>
            <a:pPr>
              <a:buNone/>
            </a:pPr>
            <a:r>
              <a:rPr lang="ru-RU" sz="2800" dirty="0" smtClean="0"/>
              <a:t>                                                      Зацепила за перила,</a:t>
            </a:r>
          </a:p>
          <a:p>
            <a:pPr>
              <a:buNone/>
            </a:pPr>
            <a:r>
              <a:rPr lang="ru-RU" sz="2800" dirty="0" smtClean="0"/>
              <a:t>                                                      Прямо в речку угодила.</a:t>
            </a:r>
          </a:p>
          <a:p>
            <a:pPr>
              <a:buNone/>
            </a:pPr>
            <a:r>
              <a:rPr lang="ru-RU" sz="2800" dirty="0" smtClean="0"/>
              <a:t>                                                      Кто не верит – это он,</a:t>
            </a:r>
          </a:p>
          <a:p>
            <a:pPr>
              <a:buNone/>
            </a:pPr>
            <a:r>
              <a:rPr lang="ru-RU" sz="2800" dirty="0" smtClean="0"/>
              <a:t>                                                      Выходи из круга вон!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                                        -Мышка, мышка – </a:t>
            </a:r>
          </a:p>
          <a:p>
            <a:pPr>
              <a:buNone/>
            </a:pPr>
            <a:r>
              <a:rPr lang="ru-RU" sz="2000" dirty="0" smtClean="0"/>
              <a:t>                                             Длинный хвостик,</a:t>
            </a:r>
          </a:p>
          <a:p>
            <a:pPr>
              <a:buNone/>
            </a:pPr>
            <a:r>
              <a:rPr lang="ru-RU" sz="2000" dirty="0" smtClean="0"/>
              <a:t>                                             Ты не прячься глубоко. –</a:t>
            </a:r>
          </a:p>
          <a:p>
            <a:pPr>
              <a:buNone/>
            </a:pPr>
            <a:r>
              <a:rPr lang="ru-RU" sz="2000" dirty="0" smtClean="0"/>
              <a:t>                                             Приглашает кошка в гости</a:t>
            </a:r>
          </a:p>
          <a:p>
            <a:pPr>
              <a:buNone/>
            </a:pPr>
            <a:r>
              <a:rPr lang="ru-RU" sz="2000" dirty="0" smtClean="0"/>
              <a:t>                                             Пить парное молоко.</a:t>
            </a:r>
          </a:p>
          <a:p>
            <a:pPr>
              <a:buNone/>
            </a:pPr>
            <a:r>
              <a:rPr lang="ru-RU" sz="2000" dirty="0" smtClean="0"/>
              <a:t>                                             Мышка в норке пропищала:</a:t>
            </a:r>
          </a:p>
          <a:p>
            <a:pPr>
              <a:buNone/>
            </a:pPr>
            <a:r>
              <a:rPr lang="ru-RU" sz="2000" dirty="0" smtClean="0"/>
              <a:t>                                            -Пусть поищет чудака.</a:t>
            </a:r>
          </a:p>
          <a:p>
            <a:pPr>
              <a:buNone/>
            </a:pPr>
            <a:r>
              <a:rPr lang="ru-RU" sz="2000" dirty="0" smtClean="0"/>
              <a:t>                                              Я достала крошку сала,</a:t>
            </a:r>
          </a:p>
          <a:p>
            <a:pPr>
              <a:buNone/>
            </a:pPr>
            <a:r>
              <a:rPr lang="ru-RU" sz="2000" dirty="0" smtClean="0"/>
              <a:t>                                              Обойдусь без молока.</a:t>
            </a:r>
          </a:p>
          <a:p>
            <a:pPr>
              <a:buNone/>
            </a:pPr>
            <a:r>
              <a:rPr lang="ru-RU" sz="2000" dirty="0" smtClean="0"/>
              <a:t>                                            - Что ты прячешься, трусишка  </a:t>
            </a:r>
          </a:p>
          <a:p>
            <a:pPr>
              <a:buNone/>
            </a:pPr>
            <a:r>
              <a:rPr lang="ru-RU" sz="2000" dirty="0" smtClean="0"/>
              <a:t>                                             -Вылезай из норки вон!                                   -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2000" dirty="0" smtClean="0"/>
              <a:t>                                            - Поиграем в кошки – мышки.</a:t>
            </a:r>
          </a:p>
          <a:p>
            <a:pPr>
              <a:buNone/>
            </a:pPr>
            <a:r>
              <a:rPr lang="ru-RU" sz="2000" dirty="0" smtClean="0"/>
              <a:t>                                            - Мышка – ты!</a:t>
            </a:r>
          </a:p>
          <a:p>
            <a:pPr>
              <a:buNone/>
            </a:pPr>
            <a:r>
              <a:rPr lang="ru-RU" sz="2000" dirty="0" smtClean="0"/>
              <a:t>                                            -  А кошка – он!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295</Words>
  <PresentationFormat>Экран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Считалки</vt:lpstr>
      <vt:lpstr>Аист – птица, аист – птица, что тебе ночами снится? -Мне? Болотные опушки! -А ещё? Лягушки! Их ловить- не изловить! Вот и всё! Тебе  водить!</vt:lpstr>
      <vt:lpstr>Как за нашим за двором стоит чашка с творогом. Прилетели две тетёрки, Поклевали – улетели, Поклевали – улетели, На лугу зелёном сели.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Аист – птица, аист – птица, что тебе ночами снится? -Мне? Болотные опушки! -А ещё? Лягушки! Их ловить- не изловить! Вот и всё! Тебе  водить!</dc:title>
  <cp:lastModifiedBy>Общий</cp:lastModifiedBy>
  <cp:revision>10</cp:revision>
  <dcterms:modified xsi:type="dcterms:W3CDTF">2014-03-12T11:55:48Z</dcterms:modified>
</cp:coreProperties>
</file>