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500197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УРОК   ЛИТЕРАТУРНОГО ЧТЕНИЯ</a:t>
            </a:r>
            <a:endParaRPr lang="ru-RU" b="1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643182"/>
            <a:ext cx="6700862" cy="35004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663300"/>
                </a:solidFill>
                <a:latin typeface="Georgia" pitchFamily="18" charset="0"/>
              </a:rPr>
              <a:t>Рассказ Е. Пермяка </a:t>
            </a:r>
          </a:p>
          <a:p>
            <a:pPr>
              <a:defRPr/>
            </a:pPr>
            <a:r>
              <a:rPr lang="ru-RU" b="1" dirty="0" smtClean="0">
                <a:solidFill>
                  <a:srgbClr val="663300"/>
                </a:solidFill>
                <a:latin typeface="Georgia" pitchFamily="18" charset="0"/>
              </a:rPr>
              <a:t> « Торопливый ножик». Пословицы</a:t>
            </a:r>
          </a:p>
          <a:p>
            <a:pPr>
              <a:defRPr/>
            </a:pPr>
            <a:endParaRPr lang="ru-RU" b="1" dirty="0" smtClean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400" dirty="0" smtClean="0"/>
              <a:t>Подготовила и провела учитель начальных классов </a:t>
            </a:r>
            <a:r>
              <a:rPr lang="ru-RU" sz="2400" dirty="0" err="1" smtClean="0"/>
              <a:t>Похожалова</a:t>
            </a:r>
            <a:r>
              <a:rPr lang="ru-RU" sz="2400" dirty="0" smtClean="0"/>
              <a:t> З. В. </a:t>
            </a:r>
          </a:p>
          <a:p>
            <a:r>
              <a:rPr lang="ru-RU" sz="2400" dirty="0" smtClean="0"/>
              <a:t>2014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ЕВГЕНИЙ </a:t>
            </a:r>
          </a:p>
          <a:p>
            <a:pPr algn="ctr">
              <a:buNone/>
              <a:defRPr/>
            </a:pP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    АНДРЕЕВИЧ </a:t>
            </a:r>
          </a:p>
          <a:p>
            <a:pPr algn="ctr">
              <a:buNone/>
              <a:defRPr/>
            </a:pP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      ВИСCОВ </a:t>
            </a:r>
          </a:p>
          <a:p>
            <a:pPr algn="ctr">
              <a:buNone/>
              <a:defRPr/>
            </a:pP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        (ПЕРМЯК) </a:t>
            </a:r>
          </a:p>
          <a:p>
            <a:pPr algn="ctr">
              <a:buNone/>
              <a:defRPr/>
            </a:pP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                                    1902 - 1982</a:t>
            </a:r>
            <a:endParaRPr lang="ru-RU" b="1" dirty="0" smtClean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  <a:defRPr/>
            </a:pPr>
            <a:endParaRPr lang="ru-RU" b="1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857224" y="857232"/>
            <a:ext cx="3241675" cy="5357813"/>
          </a:xfrm>
          <a:prstGeom prst="roundRect">
            <a:avLst/>
          </a:prstGeom>
          <a:noFill/>
          <a:ln w="38100">
            <a:solidFill>
              <a:srgbClr val="66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/>
              <a:t>Жизнь и творчество Е. Пермяка.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sz="3800" dirty="0" smtClean="0"/>
              <a:t>Евгений Андреевич Пермяк родился в 1902г. на Урале в г. Перми. Этот город сыграл большую роль в его творческой биографии: недаром писатель своей настоящей фамилии - </a:t>
            </a:r>
            <a:r>
              <a:rPr lang="ru-RU" sz="3800" dirty="0" err="1" smtClean="0"/>
              <a:t>Виссов</a:t>
            </a:r>
            <a:r>
              <a:rPr lang="ru-RU" sz="3800" dirty="0" smtClean="0"/>
              <a:t> - предпочел псевдоним Пермяк. Отец его умер, когда ему было 3 года. Детство провел в обществе бабушки, дедушки и тети, окруживших мальчика заботой, теплотой и вниманием. </a:t>
            </a:r>
          </a:p>
          <a:p>
            <a:pPr>
              <a:buNone/>
            </a:pPr>
            <a:r>
              <a:rPr lang="ru-RU" sz="3800" dirty="0" smtClean="0"/>
              <a:t>              В Воткинске Женя учился в школе, прогимназии и гимназии. Там он освоил пять ремесел: столярное, слесарное, сапожное, кузнечное и токарное  и стал писать свои первые заметки и стихи. Подписывал псевдонимом «Мастер </a:t>
            </a:r>
            <a:r>
              <a:rPr lang="ru-RU" sz="3800" dirty="0" err="1" smtClean="0"/>
              <a:t>Непряхин</a:t>
            </a:r>
            <a:r>
              <a:rPr lang="ru-RU" sz="3800" dirty="0" smtClean="0"/>
              <a:t>».</a:t>
            </a:r>
          </a:p>
          <a:p>
            <a:pPr>
              <a:buNone/>
            </a:pPr>
            <a:r>
              <a:rPr lang="ru-RU" sz="3800" dirty="0" smtClean="0"/>
              <a:t>               Почти все его книги  - о людях - тружениках, мастерах своего дела, о людях, украшающих своим трудом землю. Е. А. Пермяку очень хотелось, чтобы юные читатели поняли: красота человека « не в одежде, не в кудрях на пустой голове, не в холеной руке». А в том, что руки эти делать могут. Я вам похвалюсь, говорил писатель, мастерить я люблю и умею, а это потому, что в 13 лет я встал к станку.</a:t>
            </a:r>
          </a:p>
          <a:p>
            <a:pPr>
              <a:buNone/>
            </a:pPr>
            <a:r>
              <a:rPr lang="ru-RU" sz="3800" dirty="0" smtClean="0"/>
              <a:t>       Е. Пермяк – умный и мудрый. В жизни он встречался с интересными людьми, узнавал их обычаи, учился у них мудрости.   Умер Евгений Пермяк в 1982 году.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b="1" dirty="0" smtClean="0">
                <a:solidFill>
                  <a:srgbClr val="663300"/>
                </a:solidFill>
                <a:latin typeface="Georgia" pitchFamily="18" charset="0"/>
              </a:rPr>
              <a:t> « Торопливый ножик». </a:t>
            </a:r>
            <a:endParaRPr lang="ru-RU" dirty="0"/>
          </a:p>
        </p:txBody>
      </p:sp>
      <p:pic>
        <p:nvPicPr>
          <p:cNvPr id="4" name="Содержимое 3" descr="img287.gif"/>
          <p:cNvPicPr>
            <a:picLocks noGrp="1" noChangeAspect="1"/>
          </p:cNvPicPr>
          <p:nvPr>
            <p:ph idx="1"/>
          </p:nvPr>
        </p:nvPicPr>
        <p:blipFill>
          <a:blip r:embed="rId2">
            <a:lum contrast="30000"/>
          </a:blip>
          <a:srcRect t="25850" b="30051"/>
          <a:stretch>
            <a:fillRect/>
          </a:stretch>
        </p:blipFill>
        <p:spPr bwMode="auto">
          <a:xfrm>
            <a:off x="928903" y="1600200"/>
            <a:ext cx="72861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500330"/>
          </a:xfrm>
        </p:spPr>
        <p:txBody>
          <a:bodyPr>
            <a:noAutofit/>
          </a:bodyPr>
          <a:lstStyle/>
          <a:p>
            <a:r>
              <a:rPr lang="ru-RU" sz="3200" dirty="0" smtClean="0"/>
              <a:t>Лексическое значение слова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ТОРОПЛИВЫЙ ножик-</a:t>
            </a:r>
          </a:p>
          <a:p>
            <a:pPr>
              <a:buNone/>
            </a:pPr>
            <a:r>
              <a:rPr lang="ru-RU" dirty="0" smtClean="0"/>
              <a:t>торопится человек или животное - живое существо, а как же неодушевленный предмет?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Вам понравилось произведение?</a:t>
            </a:r>
            <a:br>
              <a:rPr lang="ru-RU" sz="2800" dirty="0" smtClean="0"/>
            </a:br>
            <a:r>
              <a:rPr lang="ru-RU" sz="2800" dirty="0" smtClean="0"/>
              <a:t>- С ножиком произошли какие-то волшебные превращения. Может быть, это сказка?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Кого </a:t>
            </a:r>
            <a:r>
              <a:rPr lang="ru-RU" dirty="0" smtClean="0"/>
              <a:t>же учил отец терпению и старанию?</a:t>
            </a:r>
          </a:p>
          <a:p>
            <a:pPr>
              <a:buNone/>
            </a:pPr>
            <a:r>
              <a:rPr lang="ru-RU" dirty="0" smtClean="0"/>
              <a:t>-Каким был Митя в начале рассказа?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/>
              <a:t>Как Митя учил ножик терпению? </a:t>
            </a:r>
          </a:p>
          <a:p>
            <a:pPr>
              <a:buNone/>
            </a:pPr>
            <a:r>
              <a:rPr lang="ru-RU" dirty="0" smtClean="0"/>
              <a:t>-Как вы думаете, какие новые черты характера приобрёл Митя, обучая ножик терпению</a:t>
            </a:r>
            <a:r>
              <a:rPr lang="ru-RU" dirty="0" smtClean="0"/>
              <a:t>?-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</a:t>
            </a:r>
            <a:r>
              <a:rPr lang="ru-RU" dirty="0" smtClean="0"/>
              <a:t>Работа в парах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 Выберите </a:t>
            </a:r>
            <a:r>
              <a:rPr lang="ru-RU" dirty="0" smtClean="0"/>
              <a:t>слова из тех слов, которые лежат у вас на столах.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Каким Митя был в начале рассказа?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Торопливый</a:t>
            </a:r>
          </a:p>
          <a:p>
            <a:pPr>
              <a:buNone/>
            </a:pPr>
            <a:r>
              <a:rPr lang="ru-RU" b="1" dirty="0" smtClean="0"/>
              <a:t>Нетерпеливый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Медлительный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Аккуратный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Поспешный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Терпеливый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  </a:t>
            </a:r>
            <a:r>
              <a:rPr lang="ru-RU" dirty="0" smtClean="0"/>
              <a:t>Как строгал ножик? </a:t>
            </a:r>
          </a:p>
          <a:p>
            <a:pPr>
              <a:buNone/>
            </a:pPr>
            <a:r>
              <a:rPr lang="ru-RU" dirty="0" smtClean="0"/>
              <a:t>Торопливый </a:t>
            </a:r>
            <a:r>
              <a:rPr lang="ru-RU" dirty="0" smtClean="0"/>
              <a:t>- вкривь, вкось</a:t>
            </a:r>
          </a:p>
          <a:p>
            <a:pPr>
              <a:buNone/>
            </a:pPr>
            <a:r>
              <a:rPr lang="ru-RU" dirty="0" smtClean="0"/>
              <a:t>Терпеливый - </a:t>
            </a:r>
            <a:r>
              <a:rPr lang="ru-RU" dirty="0" err="1" smtClean="0"/>
              <a:t>по-ти-хо-неч-ку</a:t>
            </a:r>
            <a:r>
              <a:rPr lang="ru-RU" dirty="0" smtClean="0"/>
              <a:t>, </a:t>
            </a:r>
            <a:r>
              <a:rPr lang="ru-RU" dirty="0" err="1" smtClean="0"/>
              <a:t>по-ле-го-неч-ку</a:t>
            </a:r>
            <a:r>
              <a:rPr lang="ru-RU" dirty="0" smtClean="0"/>
              <a:t>, </a:t>
            </a:r>
            <a:r>
              <a:rPr lang="ru-RU" dirty="0" err="1" smtClean="0"/>
              <a:t>ос-то-рож-но</a:t>
            </a:r>
            <a:r>
              <a:rPr lang="ru-RU" dirty="0" smtClean="0"/>
              <a:t>, ровно, красиво, послушно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ЖИЗНЬ ДАНА </a:t>
            </a:r>
            <a:b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</a:b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 ДОБРЫЕ  ДЕЛА</a:t>
            </a:r>
            <a:endParaRPr lang="ru-RU" b="1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Без труда не вытащишь и рыбку из пруда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Ученье – путь к уменью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Семь раз отмерь, один – отрежь</a:t>
            </a:r>
          </a:p>
          <a:p>
            <a:pPr algn="ctr">
              <a:defRPr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 большому терпению придёт и умение</a:t>
            </a:r>
            <a:endParaRPr lang="ru-RU" b="1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endParaRPr lang="ru-RU" b="1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Поспешишь – людей насмешишь</a:t>
            </a:r>
            <a:endParaRPr lang="ru-RU" b="1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714356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3200" b="1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endParaRPr lang="ru-RU" sz="3200" b="1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endParaRPr lang="ru-RU" sz="32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71451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208</Words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  ЛИТЕРАТУРНОГО ЧТЕНИЯ</vt:lpstr>
      <vt:lpstr>Слайд 2</vt:lpstr>
      <vt:lpstr>Жизнь и творчество Е. Пермяка.</vt:lpstr>
      <vt:lpstr> « Торопливый ножик». </vt:lpstr>
      <vt:lpstr>Лексическое значение слова</vt:lpstr>
      <vt:lpstr>- Вам понравилось произведение? - С ножиком произошли какие-то волшебные превращения. Может быть, это сказка?</vt:lpstr>
      <vt:lpstr>Слайд 7</vt:lpstr>
      <vt:lpstr>ЖИЗНЬ ДАНА  НА  ДОБРЫЕ  ДЕЛА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 ЛИТЕРАТУРНОГО ЧТЕНИЯ</dc:title>
  <cp:lastModifiedBy>Общий</cp:lastModifiedBy>
  <cp:revision>18</cp:revision>
  <dcterms:modified xsi:type="dcterms:W3CDTF">2014-03-15T07:19:13Z</dcterms:modified>
</cp:coreProperties>
</file>