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6" r:id="rId6"/>
    <p:sldId id="262" r:id="rId7"/>
    <p:sldId id="263" r:id="rId8"/>
    <p:sldId id="264" r:id="rId9"/>
    <p:sldId id="260" r:id="rId10"/>
    <p:sldId id="261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festival.1september.ru/files/articles/41/4173/417367/img5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alexgetti.narod.ru/imgu18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okin.org.ru/book/708008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char.ru/books/p1014195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sovietchest.ucoz.ru/_pu/3/0842580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rnitsa.ru/images/products/book1/al_book_37570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fictionbook.ru/static/bookimages/00/62/40/00624032.bin.dir/00624032.cover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ruslania.com/pictures/big/978569920718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galib.org/mod/Image/ShowImage/path-librus_covers/19755.jpg.size-.old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mp3-kniga.ru:8063/WWW/bibliofil/img/oseeva-volsh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00198"/>
          </a:xfrm>
        </p:spPr>
        <p:txBody>
          <a:bodyPr/>
          <a:lstStyle/>
          <a:p>
            <a:r>
              <a:rPr lang="ru-RU" b="1" i="1" dirty="0" smtClean="0">
                <a:solidFill>
                  <a:srgbClr val="A50021"/>
                </a:solidFill>
                <a:latin typeface="Berlin Sans FB Demi" pitchFamily="34" charset="0"/>
              </a:rPr>
              <a:t>В.А.Осеева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 «</a:t>
            </a:r>
            <a:r>
              <a:rPr lang="ru-RU" dirty="0" smtClean="0"/>
              <a:t>Кто  наказал его?»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900" dirty="0" smtClean="0"/>
              <a:t>                                                                                   Подготовила и провела</a:t>
            </a:r>
          </a:p>
          <a:p>
            <a:pPr>
              <a:buNone/>
            </a:pPr>
            <a:r>
              <a:rPr lang="ru-RU" sz="1900" dirty="0" smtClean="0"/>
              <a:t>                                                  учитель начальных   классов </a:t>
            </a:r>
            <a:r>
              <a:rPr lang="ru-RU" sz="1900" dirty="0" err="1" smtClean="0"/>
              <a:t>Похожалова</a:t>
            </a:r>
            <a:r>
              <a:rPr lang="ru-RU" sz="1900" dirty="0" smtClean="0"/>
              <a:t> З. В. </a:t>
            </a:r>
          </a:p>
          <a:p>
            <a:pPr>
              <a:buNone/>
            </a:pPr>
            <a:r>
              <a:rPr lang="ru-RU" sz="1900" dirty="0" smtClean="0"/>
              <a:t>                                                                                                      2014 год     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Доброта-</a:t>
            </a:r>
            <a:r>
              <a:rPr lang="ru-RU" dirty="0" smtClean="0"/>
              <a:t>отзывчивость, сочувствие,  дружеское расположение к  людям,  всё положительное, хорошее, полезное. Человеческая доброта - самое удивительное явление в мире. Доброта избавляет нас от одиночества, душевных ран и непрошеных обид, она сближает как ничто другое.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Что можно сказать об этом мальчике?</a:t>
            </a:r>
          </a:p>
          <a:p>
            <a:pPr>
              <a:buNone/>
            </a:pPr>
            <a:r>
              <a:rPr lang="ru-RU" dirty="0" smtClean="0"/>
              <a:t>- Что бы вы ему посоветовали?</a:t>
            </a:r>
          </a:p>
          <a:p>
            <a:pPr>
              <a:buFontTx/>
              <a:buChar char="-"/>
            </a:pPr>
            <a:r>
              <a:rPr lang="ru-RU" dirty="0" smtClean="0"/>
              <a:t>О каких человеческих качествах заставляют задуматься рассказы В.А. Осеевой?  </a:t>
            </a:r>
          </a:p>
          <a:p>
            <a:pPr>
              <a:buFontTx/>
              <a:buChar char="-"/>
            </a:pPr>
            <a:r>
              <a:rPr lang="ru-RU" dirty="0" smtClean="0"/>
              <a:t>Какие хорошие поступки вы можете делать каждый день? </a:t>
            </a:r>
          </a:p>
          <a:p>
            <a:pPr>
              <a:buFontTx/>
              <a:buChar char="-"/>
            </a:pPr>
            <a:r>
              <a:rPr lang="ru-RU" dirty="0" smtClean="0"/>
              <a:t>-Будете ли вы ждать награды?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Добрым быть, совсем, совсем не просто, </a:t>
            </a:r>
            <a:br>
              <a:rPr lang="ru-RU" dirty="0" smtClean="0"/>
            </a:br>
            <a:r>
              <a:rPr lang="ru-RU" dirty="0" smtClean="0"/>
              <a:t>Не зависит доброта от роста, </a:t>
            </a:r>
            <a:br>
              <a:rPr lang="ru-RU" dirty="0" smtClean="0"/>
            </a:br>
            <a:r>
              <a:rPr lang="ru-RU" dirty="0" smtClean="0"/>
              <a:t>Если доброта, как солнце, светит, </a:t>
            </a:r>
            <a:br>
              <a:rPr lang="ru-RU" dirty="0" smtClean="0"/>
            </a:br>
            <a:r>
              <a:rPr lang="ru-RU" dirty="0" smtClean="0"/>
              <a:t>Радуются и взрослые и дети. </a:t>
            </a:r>
            <a:br>
              <a:rPr lang="ru-RU" dirty="0" smtClean="0"/>
            </a:br>
            <a:r>
              <a:rPr lang="ru-RU" dirty="0" smtClean="0"/>
              <a:t>Мы можем сравнить доброту с солнцем, а его лучами являются добрые слова.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Картинка 22 из 23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857232"/>
            <a:ext cx="7072361" cy="534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857387"/>
          </a:xfrm>
        </p:spPr>
        <p:txBody>
          <a:bodyPr/>
          <a:lstStyle/>
          <a:p>
            <a:r>
              <a:rPr lang="ru-RU" b="1" i="1" dirty="0" smtClean="0">
                <a:solidFill>
                  <a:srgbClr val="A50021"/>
                </a:solidFill>
                <a:latin typeface="Berlin Sans FB Demi" pitchFamily="34" charset="0"/>
              </a:rPr>
              <a:t>В.А.Осеева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9286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сканирование0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500306"/>
            <a:ext cx="29622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                Родилась в Киеве в 1902 году. Отец- инженер-строитель, мать-корректор (проверяет текст на наличие ошибок)  местной газеты. Мечтала стать актрисой, но стала писательницей. Переехала в Москву и стала сочинять увлекательные рассказы  для беспризорников. Дети настояли, чтобы Валентина Александровна отнесла свои рассказы в редакцию. Так начался творческий путь писательницы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</a:t>
            </a:r>
            <a:r>
              <a:rPr lang="ru-RU" dirty="0" smtClean="0"/>
              <a:t>В.Осеева</a:t>
            </a:r>
            <a:r>
              <a:rPr lang="ru-RU" b="1" dirty="0" smtClean="0"/>
              <a:t>  </a:t>
            </a:r>
            <a:r>
              <a:rPr lang="ru-RU" dirty="0" smtClean="0"/>
              <a:t>так писала о себе: «Когда я  была маленькой девочкой, я любила читать короткие рассказы. Я любила их за то, что я могла их прочитать сама, без помощи взрослых. Я читала их просто так, не задумываясь над смыслом. Но мама мне сказала, что </a:t>
            </a:r>
            <a:r>
              <a:rPr lang="ru-RU" b="1" dirty="0" smtClean="0"/>
              <a:t>мало уметь читать, надо уметь думать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Валентина Александровна была наблюдательным человеком. Особенно она любила наблюдать за детьми. Из ее произведений мы узнаем, в чем волшебная сила не только слов, но и поступков маленьких детей. Будем учиться правильно читать, думать и рассуждать.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A50021"/>
                </a:solidFill>
              </a:rPr>
              <a:t>Книги В.А.Осеевой</a:t>
            </a:r>
            <a:endParaRPr lang="ru-RU" b="1" i="1" dirty="0">
              <a:solidFill>
                <a:srgbClr val="A50021"/>
              </a:solidFill>
            </a:endParaRPr>
          </a:p>
        </p:txBody>
      </p:sp>
      <p:pic>
        <p:nvPicPr>
          <p:cNvPr id="4" name="Picture 7" descr="Картинка 9 из 29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98219" y="1600200"/>
            <a:ext cx="334756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Картинка 13 из 29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285992"/>
            <a:ext cx="2524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Картинка 6 из 298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313" y="2349500"/>
            <a:ext cx="24479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Картинка 12 из 29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488" y="857232"/>
            <a:ext cx="32677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Картинка 17 из 29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143116"/>
            <a:ext cx="270033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Картинка 46 из 298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500174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Картинка 28 из 29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714488"/>
            <a:ext cx="283226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Картинка 5 из 29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000372"/>
            <a:ext cx="2505075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Картинка 4 из 28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2714620"/>
            <a:ext cx="3211513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714512"/>
          </a:xfrm>
        </p:spPr>
        <p:txBody>
          <a:bodyPr>
            <a:normAutofit/>
          </a:bodyPr>
          <a:lstStyle/>
          <a:p>
            <a:r>
              <a:rPr lang="ru-RU" b="1" dirty="0" smtClean="0"/>
              <a:t> «Жизнь дана на добрые дела»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Понравился вам главный герой рассказа?</a:t>
            </a:r>
          </a:p>
          <a:p>
            <a:pPr>
              <a:buNone/>
            </a:pPr>
            <a:r>
              <a:rPr lang="ru-RU" sz="3600" b="1" dirty="0" smtClean="0"/>
              <a:t>-Какого качества характера не хватала герою рассказа «Кто наказал его?»</a:t>
            </a:r>
          </a:p>
          <a:p>
            <a:pPr>
              <a:buNone/>
            </a:pPr>
            <a:r>
              <a:rPr lang="ru-RU" sz="3600" b="1" dirty="0" smtClean="0"/>
              <a:t>- </a:t>
            </a:r>
            <a:r>
              <a:rPr lang="ru-RU" sz="3600" b="1" i="1" dirty="0" smtClean="0"/>
              <a:t>А что такое доброта?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324</Words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В.А.Осеева</vt:lpstr>
      <vt:lpstr>В.А.Осеева</vt:lpstr>
      <vt:lpstr>Слайд 3</vt:lpstr>
      <vt:lpstr>Слайд 4</vt:lpstr>
      <vt:lpstr>Слайд 5</vt:lpstr>
      <vt:lpstr>Книги В.А.Осеевой</vt:lpstr>
      <vt:lpstr>Слайд 7</vt:lpstr>
      <vt:lpstr>Слайд 8</vt:lpstr>
      <vt:lpstr> «Жизнь дана на добрые дела» 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В.А.Осеева</dc:title>
  <cp:lastModifiedBy>Общий</cp:lastModifiedBy>
  <cp:revision>8</cp:revision>
  <dcterms:modified xsi:type="dcterms:W3CDTF">2014-03-12T11:55:25Z</dcterms:modified>
</cp:coreProperties>
</file>