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7" r:id="rId2"/>
    <p:sldId id="256" r:id="rId3"/>
    <p:sldId id="259" r:id="rId4"/>
    <p:sldId id="260" r:id="rId5"/>
    <p:sldId id="261" r:id="rId6"/>
    <p:sldId id="258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F9D85A-F98E-41F2-B63F-85743F5ED8F9}" type="datetimeFigureOut">
              <a:rPr lang="ru-RU"/>
              <a:pPr>
                <a:defRPr/>
              </a:pPr>
              <a:t>18.11.2012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401AB6-7904-4B8D-9AFE-4F2029411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C7815-7D9D-4D24-9743-5D561E0C53C6}" type="datetime1">
              <a:rPr lang="ru-RU"/>
              <a:pPr>
                <a:defRPr/>
              </a:pPr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3B13D-837E-4827-8845-6938AD854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E753D-F24C-4B6D-B931-5DEF833F1334}" type="datetime1">
              <a:rPr lang="ru-RU"/>
              <a:pPr>
                <a:defRPr/>
              </a:pPr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C917-7417-4FC5-B460-503029A2F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49138-1E10-467E-906A-9F9AABDEE560}" type="datetime1">
              <a:rPr lang="ru-RU"/>
              <a:pPr>
                <a:defRPr/>
              </a:pPr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ACC5F-249F-4526-B09A-4587404914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DCD43-EB4A-4D6D-9116-DC392B15B84F}" type="datetime1">
              <a:rPr lang="ru-RU"/>
              <a:pPr>
                <a:defRPr/>
              </a:pPr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1D780-5F63-422C-8009-D55508C25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ACA88-EDEB-4D0E-B80E-E385A5448CDF}" type="datetime1">
              <a:rPr lang="ru-RU"/>
              <a:pPr>
                <a:defRPr/>
              </a:pPr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1ABF8-0DCB-4489-A582-12DACBA00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CF099-2538-42E4-8A00-2F95168A1E23}" type="datetime1">
              <a:rPr lang="ru-RU"/>
              <a:pPr>
                <a:defRPr/>
              </a:pPr>
              <a:t>18.11.2012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A3504-1607-44D8-A01B-CB4D999F4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41743-4DB5-4198-B440-8946A0A0CDB7}" type="datetime1">
              <a:rPr lang="ru-RU"/>
              <a:pPr>
                <a:defRPr/>
              </a:pPr>
              <a:t>18.11.2012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B9D72-9E03-426D-B11A-3BAFBA9F5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9DDD5-B4C4-416D-A034-6DF03E6990E8}" type="datetime1">
              <a:rPr lang="ru-RU"/>
              <a:pPr>
                <a:defRPr/>
              </a:pPr>
              <a:t>18.11.2012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1B941-6879-46A6-A96E-CA590BFF7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26914-0D1D-4837-BF0D-4B90C6DA9F56}" type="datetime1">
              <a:rPr lang="ru-RU"/>
              <a:pPr>
                <a:defRPr/>
              </a:pPr>
              <a:t>18.11.2012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1F4D5-1807-4A91-8A5A-CBECAD422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317D7-25EF-412D-A663-865E0264C693}" type="datetime1">
              <a:rPr lang="ru-RU"/>
              <a:pPr>
                <a:defRPr/>
              </a:pPr>
              <a:t>18.11.2012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37E2F-0224-4D55-B51A-83D057BE8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44ABB-E97F-4602-BEA0-682CC42A2B9E}" type="datetime1">
              <a:rPr lang="ru-RU"/>
              <a:pPr>
                <a:defRPr/>
              </a:pPr>
              <a:t>18.11.2012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1BCC8-96D3-4596-9005-D187917CA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3FD612-09C0-43B9-9C89-63C639D9842F}" type="datetime1">
              <a:rPr lang="ru-RU"/>
              <a:pPr>
                <a:defRPr/>
              </a:pPr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4BEFC2-1A41-4E55-8675-AA7316C6A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7;&#1042;&#1045;&#1058;&#1040;\&#1096;&#1082;&#1086;&#1083;&#1072;\&#1095;&#1090;&#1077;&#1085;&#1080;&#1077;\2%20&#1082;&#1083;&#1072;&#1089;&#1089;\&#1074;&#1077;&#1089;&#1077;&#1083;&#1099;&#1081;%20&#1093;&#1086;&#1088;&#1086;&#1074;&#1086;&#1076;\&#1084;&#1086;&#1105;\&#1093;&#1072;&#1088;&#1084;&#1089;%20&#1074;&#1077;&#1089;&#1077;&#1083;&#1099;&#1081;%20&#1089;&#1090;&#1072;&#1088;&#1080;&#1095;&#1086;&#1082;\D-Harms-Veselyy-starichok(muzofon.com).mp3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t="-6000" r="-14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DDBA572-343F-4BEF-8739-35464972B543}" type="datetime1">
              <a:rPr lang="ru-RU"/>
              <a:pPr>
                <a:defRPr/>
              </a:pPr>
              <a:t>18.11.2012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9AB43-C734-4957-82A0-9014A7E0BBF1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260648"/>
            <a:ext cx="353173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Ха-ха-ха</a:t>
            </a:r>
          </a:p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Хе-хе-хе</a:t>
            </a:r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Хи-хи-хи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0647" y="3429000"/>
            <a:ext cx="359348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Хи-хи-хи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Ха-ха-ха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Хо-хо-хо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8535" y="3429000"/>
            <a:ext cx="385874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Гы-гы-гы</a:t>
            </a:r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Гу-гу-гу</a:t>
            </a:r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Го-го-го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t="-6000" r="-13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494" y="1484784"/>
            <a:ext cx="8986820" cy="21236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Top">
              <a:avLst/>
            </a:prstTxWarp>
            <a:spAutoFit/>
          </a:bodyPr>
          <a:lstStyle/>
          <a:p>
            <a:pPr algn="ctr"/>
            <a:r>
              <a:rPr lang="ru-RU" sz="6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Даниил Хармс</a:t>
            </a:r>
          </a:p>
          <a:p>
            <a:pPr algn="ctr"/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«Весёлый старичок»</a:t>
            </a:r>
            <a:endParaRPr lang="ru-RU" sz="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2676525" cy="42100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286124"/>
            <a:ext cx="1990725" cy="28575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571744"/>
            <a:ext cx="2562225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786063" y="928688"/>
            <a:ext cx="5935662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Даниил Иванович Ювачев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(1905 — 1942)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Loner\Рабочий стол\fon\seasons_spring_HS011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714375"/>
            <a:ext cx="3786187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4071938" y="500063"/>
            <a:ext cx="48577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Будущий поэт свободно говорил и читал по-немецки и по-английски. Он получил образование в таком учебном заведении Петербурга, где преподавание велось на иностранных языках.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Loner\Рабочий стол\fon\master123_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Текст 3"/>
          <p:cNvSpPr>
            <a:spLocks noGrp="1"/>
          </p:cNvSpPr>
          <p:nvPr>
            <p:ph type="body" idx="2"/>
          </p:nvPr>
        </p:nvSpPr>
        <p:spPr>
          <a:xfrm>
            <a:off x="323850" y="333375"/>
            <a:ext cx="3890963" cy="5399088"/>
          </a:xfrm>
        </p:spPr>
        <p:txBody>
          <a:bodyPr/>
          <a:lstStyle/>
          <a:p>
            <a:pPr algn="just" eaLnBrk="1" hangingPunct="1"/>
            <a:r>
              <a:rPr lang="ru-RU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ДАНИИЛ ИВАНОВИЧ ЮВАЧЕВ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еще на школьной скамье придумал себе псевдоним —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ХАРМС.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/>
            <a:r>
              <a:rPr lang="ru-RU" sz="2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почему именно Хармс - можно только догадываться. Даниил Ювачев об этом не рассказал  ни своим читателям, ни своим друзьям.</a:t>
            </a:r>
            <a:endParaRPr lang="ru-RU" sz="2800" smtClean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4578350" y="1038225"/>
            <a:ext cx="3333750" cy="3943350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t="-6000" r="-13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6DCD43-EB4A-4D6D-9116-DC392B15B84F}" type="datetime1">
              <a:rPr lang="ru-RU" smtClean="0"/>
              <a:pPr>
                <a:defRPr/>
              </a:pPr>
              <a:t>18.11.2012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91D780-5F63-422C-8009-D55508C2501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6" name="D-Harms-Veselyy-starichok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39552" y="6021288"/>
            <a:ext cx="504056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8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t="-5000" r="-1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6DCD43-EB4A-4D6D-9116-DC392B15B84F}" type="datetime1">
              <a:rPr lang="ru-RU" smtClean="0"/>
              <a:pPr>
                <a:defRPr/>
              </a:pPr>
              <a:t>18.11.2012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91D780-5F63-422C-8009-D55508C2501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980728"/>
            <a:ext cx="85141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spc="50" dirty="0" smtClean="0">
                <a:ln w="11430">
                  <a:solidFill>
                    <a:srgbClr val="056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Домашнее задание:</a:t>
            </a:r>
          </a:p>
          <a:p>
            <a:pPr algn="ctr"/>
            <a:endParaRPr lang="ru-RU" sz="5400" b="1" u="sng" spc="50" dirty="0" smtClean="0">
              <a:ln w="11430">
                <a:solidFill>
                  <a:srgbClr val="0560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>
                  <a:solidFill>
                    <a:srgbClr val="056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С. 102-103</a:t>
            </a:r>
            <a:endParaRPr lang="ru-RU" sz="5400" b="1" cap="none" spc="50" dirty="0">
              <a:ln w="11430">
                <a:solidFill>
                  <a:srgbClr val="056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 хармс веселый старич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 хармс веселый старичок</Template>
  <TotalTime>27</TotalTime>
  <Words>68</Words>
  <Application>Microsoft Office PowerPoint</Application>
  <PresentationFormat>Экран (4:3)</PresentationFormat>
  <Paragraphs>25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д хармс веселый старичок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dc:description>http://aida.ucoz.ru</dc:description>
  <cp:lastModifiedBy>света</cp:lastModifiedBy>
  <cp:revision>3</cp:revision>
  <dcterms:created xsi:type="dcterms:W3CDTF">2012-11-18T09:24:42Z</dcterms:created>
  <dcterms:modified xsi:type="dcterms:W3CDTF">2012-11-18T09:51:59Z</dcterms:modified>
  <cp:category>шаблоны к Powerpoint</cp:category>
</cp:coreProperties>
</file>