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386A-198E-44D1-9A81-492F4E40B61C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35A2-D918-473C-9E13-2B87990F5D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1430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Н. Булгаков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285992"/>
            <a:ext cx="7143800" cy="150019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« Анна, не грусти»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564357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Литературное чтение 2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4480" y="1500174"/>
            <a:ext cx="195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 прочтения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</a:t>
            </a:r>
            <a:r>
              <a:rPr lang="ru-RU" dirty="0" smtClean="0"/>
              <a:t>С Аней случилось несчастье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1500174"/>
            <a:ext cx="200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 прочтения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2214554"/>
            <a:ext cx="315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</a:t>
            </a:r>
            <a:r>
              <a:rPr lang="ru-RU" dirty="0" smtClean="0"/>
              <a:t>Катя попала в больницу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2928934"/>
            <a:ext cx="456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2. </a:t>
            </a:r>
            <a:r>
              <a:rPr lang="ru-RU" dirty="0" smtClean="0"/>
              <a:t>Аня навестит Катю в больнице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928934"/>
            <a:ext cx="359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2. </a:t>
            </a:r>
            <a:r>
              <a:rPr lang="ru-RU" dirty="0" smtClean="0"/>
              <a:t>Аню в больницу не пускают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3571876"/>
            <a:ext cx="281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 </a:t>
            </a:r>
            <a:r>
              <a:rPr lang="ru-RU" dirty="0" smtClean="0"/>
              <a:t>Аня уйдёт домой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3571876"/>
            <a:ext cx="432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 </a:t>
            </a:r>
            <a:r>
              <a:rPr lang="ru-RU" dirty="0" smtClean="0"/>
              <a:t>Аня </a:t>
            </a:r>
            <a:r>
              <a:rPr lang="ru-RU" dirty="0" smtClean="0"/>
              <a:t>стала искать Катю, глядя в окно</a:t>
            </a: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4214818"/>
            <a:ext cx="451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4. </a:t>
            </a:r>
            <a:r>
              <a:rPr lang="ru-RU" dirty="0" smtClean="0"/>
              <a:t>Посмотрит Аня, заплачет и</a:t>
            </a:r>
          </a:p>
          <a:p>
            <a:r>
              <a:rPr lang="ru-RU" dirty="0" smtClean="0"/>
              <a:t>     уйдёт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14876" y="4214818"/>
            <a:ext cx="514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4. </a:t>
            </a:r>
            <a:r>
              <a:rPr lang="ru-RU" dirty="0" smtClean="0"/>
              <a:t>Девочки пробуют поговорить</a:t>
            </a:r>
          </a:p>
          <a:p>
            <a:r>
              <a:rPr lang="ru-RU" dirty="0" smtClean="0"/>
              <a:t>    через окно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4929198"/>
            <a:ext cx="404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5. </a:t>
            </a:r>
            <a:r>
              <a:rPr lang="ru-RU" dirty="0" smtClean="0"/>
              <a:t>Аня уйдёт, потому что девочки </a:t>
            </a:r>
          </a:p>
          <a:p>
            <a:r>
              <a:rPr lang="ru-RU" dirty="0" smtClean="0"/>
              <a:t>    не слышат друг друга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43438" y="4929198"/>
            <a:ext cx="46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5. </a:t>
            </a:r>
            <a:r>
              <a:rPr lang="ru-RU" dirty="0" smtClean="0"/>
              <a:t>Девочки разговаривают записками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4348" y="5715016"/>
            <a:ext cx="5506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6. </a:t>
            </a:r>
            <a:r>
              <a:rPr lang="ru-RU" dirty="0" smtClean="0"/>
              <a:t>Катя заплачет, </a:t>
            </a:r>
          </a:p>
          <a:p>
            <a:r>
              <a:rPr lang="ru-RU" dirty="0" smtClean="0"/>
              <a:t>    потому что Ане надо уходить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43438" y="5715016"/>
            <a:ext cx="469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6. </a:t>
            </a:r>
            <a:r>
              <a:rPr lang="ru-RU" dirty="0" smtClean="0"/>
              <a:t>Катя остаётся в больнице радостная,</a:t>
            </a:r>
          </a:p>
          <a:p>
            <a:r>
              <a:rPr lang="ru-RU" dirty="0" smtClean="0"/>
              <a:t>     а Аня уходит печальная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5715040" cy="8469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СОПЕРЕЖИВАНИЕ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3571876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СОЧУВСТВИЕ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285860"/>
            <a:ext cx="6858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жизни очень важно уметь </a:t>
            </a:r>
            <a:r>
              <a:rPr lang="ru-RU" sz="4000" dirty="0" smtClean="0">
                <a:solidFill>
                  <a:srgbClr val="FF0000"/>
                </a:solidFill>
              </a:rPr>
              <a:t>сопереживать</a:t>
            </a:r>
            <a:r>
              <a:rPr lang="ru-RU" sz="4000" dirty="0" smtClean="0"/>
              <a:t>,</a:t>
            </a:r>
          </a:p>
          <a:p>
            <a:r>
              <a:rPr lang="ru-RU" sz="4000" dirty="0" smtClean="0"/>
              <a:t> т.е. уметь мысленно представить себя на месте</a:t>
            </a:r>
          </a:p>
          <a:p>
            <a:r>
              <a:rPr lang="ru-RU" sz="4000" dirty="0"/>
              <a:t>д</a:t>
            </a:r>
            <a:r>
              <a:rPr lang="ru-RU" sz="4000" dirty="0" smtClean="0"/>
              <a:t>ругого человека, </a:t>
            </a:r>
          </a:p>
          <a:p>
            <a:r>
              <a:rPr lang="ru-RU" sz="4000" dirty="0" smtClean="0"/>
              <a:t>помочь ему пережить </a:t>
            </a:r>
          </a:p>
          <a:p>
            <a:r>
              <a:rPr lang="ru-RU" sz="4000" dirty="0"/>
              <a:t>в</a:t>
            </a:r>
            <a:r>
              <a:rPr lang="ru-RU" sz="4000" dirty="0" smtClean="0"/>
              <a:t>месте с ним горе, беду.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28670"/>
            <a:ext cx="2714644" cy="401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7166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29124" y="3571876"/>
            <a:ext cx="428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Николай Булгаков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150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Н. Булгаков</vt:lpstr>
      <vt:lpstr>Презентация PowerPoint</vt:lpstr>
      <vt:lpstr>СОПЕРЕЖИВАНИЕ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 Булгаков</dc:title>
  <dc:creator>Владимирова</dc:creator>
  <cp:lastModifiedBy>Людмила</cp:lastModifiedBy>
  <cp:revision>9</cp:revision>
  <dcterms:created xsi:type="dcterms:W3CDTF">2013-10-03T11:04:46Z</dcterms:created>
  <dcterms:modified xsi:type="dcterms:W3CDTF">2013-10-06T21:36:53Z</dcterms:modified>
</cp:coreProperties>
</file>