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F79C40-37D2-4CBE-97A7-FA9AEBAF42FA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506715-D60F-439B-B0AB-992465EC4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81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10348-11EC-4896-807B-8F6C2360D4D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CE6BE-0161-4DB1-A646-A3FB60D1D51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72EC6C-EBA7-4833-83A5-3A90B2C7CF03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43861A-10CB-4AA5-9E1E-F612F3B2C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7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2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9198-AD68-42B9-A23F-94DBAE7606BA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82C6-391A-4485-B7BB-1FD3C5B1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82085"/>
      </p:ext>
    </p:extLst>
  </p:cSld>
  <p:clrMapOvr>
    <a:masterClrMapping/>
  </p:clrMapOvr>
  <p:transition spd="slow" advClick="0" advTm="1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C629-0D6B-48B2-AE05-F8C9F9281344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9D0C-B571-4DE4-B500-A5A611277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51360"/>
      </p:ext>
    </p:extLst>
  </p:cSld>
  <p:clrMapOvr>
    <a:masterClrMapping/>
  </p:clrMapOvr>
  <p:transition spd="slow" advClick="0" advTm="1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17AB-EAD4-4049-837F-33A4503A7862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9A40-847B-4FAE-AC8F-4E5243CC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62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5011-D087-4793-B240-497F5B21AD32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E7E7-00A1-426E-BD18-1C7F4C4C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2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3389-729A-4B30-A62D-009529840269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4C12-0EFA-4B6D-BB21-FAF4BF7F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79599"/>
      </p:ext>
    </p:extLst>
  </p:cSld>
  <p:clrMapOvr>
    <a:masterClrMapping/>
  </p:clrMapOvr>
  <p:transition spd="slow" advClick="0" advTm="1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6E889-8213-429F-954B-33565B67E59A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2346-9EB8-4ACC-8EA7-49654006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24661"/>
      </p:ext>
    </p:extLst>
  </p:cSld>
  <p:clrMapOvr>
    <a:masterClrMapping/>
  </p:clrMapOvr>
  <p:transition spd="slow" advClick="0" advTm="12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E5E1-0243-4159-AAAB-8060B7D74338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624A-C843-475A-A56C-CF63A2482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08186"/>
      </p:ext>
    </p:extLst>
  </p:cSld>
  <p:clrMapOvr>
    <a:masterClrMapping/>
  </p:clrMapOvr>
  <p:transition spd="slow" advClick="0" advTm="12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9217-5D2D-4AF6-A31F-DD37D9F4AA60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3D31-C739-4320-986E-5E4DD6F15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94306"/>
      </p:ext>
    </p:extLst>
  </p:cSld>
  <p:clrMapOvr>
    <a:masterClrMapping/>
  </p:clrMapOvr>
  <p:transition spd="slow" advClick="0" advTm="12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3565-A925-4CE4-9F42-33C09D013197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9E43-70F0-42DE-B679-6BE8CF89D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57864"/>
      </p:ext>
    </p:extLst>
  </p:cSld>
  <p:clrMapOvr>
    <a:masterClrMapping/>
  </p:clrMapOvr>
  <p:transition spd="slow" advClick="0" advTm="12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F1D5-82F1-4834-8C95-D8B682922CE4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1E94-B340-456F-88F0-FA286DA59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00644"/>
      </p:ext>
    </p:extLst>
  </p:cSld>
  <p:clrMapOvr>
    <a:masterClrMapping/>
  </p:clrMapOvr>
  <p:transition spd="slow" advClick="0" advTm="12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E4E6D8-7408-4838-BE1C-6DC1BAD63DDF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B76D8-52A8-4BFE-9173-09444FF30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57" r:id="rId7"/>
    <p:sldLayoutId id="2147484058" r:id="rId8"/>
    <p:sldLayoutId id="2147484059" r:id="rId9"/>
    <p:sldLayoutId id="2147484066" r:id="rId10"/>
    <p:sldLayoutId id="2147484067" r:id="rId11"/>
  </p:sldLayoutIdLst>
  <p:transition spd="slow" advClick="0" advTm="12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76;&#1075;&#1072;&#1088;\Desktop\&#1052;&#1072;&#1083;&#1099;&#1077;%20&#1054;&#1083;&#1080;&#1084;&#1087;&#1080;&#1081;&#1089;&#1082;&#1080;&#1077;%20&#1080;&#1075;&#1088;&#1099;-%20&#1075;&#1091;&#1087;&#1087;&#1072;%20&#8470;3\&#1055;&#1088;&#1077;&#1079;&#1077;&#1085;&#1090;&#1072;&#1094;&#1080;&#1103;%20&#1062;.%20&#1050;\&#1057;&#1080;&#1088;&#1090;&#1072;&#1082;&#108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76;&#1075;&#1072;&#1088;\Desktop\&#1055;&#1088;&#1077;&#1079;&#1077;&#1085;&#1090;&#1072;&#1094;&#1080;&#1103;\&#1057;&#1080;&#1088;&#1090;&#1072;&#1082;&#1080;.mp3" TargetMode="Externa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69;&#1076;&#1075;&#1072;&#1088;\Desktop\&#1055;&#1088;&#1077;&#1079;&#1077;&#1085;&#1090;&#1072;&#1094;&#1080;&#1103;\&#1057;&#1080;&#1088;&#1090;&#1072;&#1082;&#1080;.mp3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39" y="1700807"/>
            <a:ext cx="6629019" cy="1418911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Малые Олимпийские игры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3517900"/>
            <a:ext cx="7345363" cy="2897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ГБОУ детский сад №1764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/>
                </a:solidFill>
                <a:latin typeface="Monotype Corsiva" pitchFamily="66" charset="0"/>
              </a:rPr>
              <a:t>Воспитатель первой квалификационной категории: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Кутелия Цира Капитоновна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ирта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1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4188"/>
            <a:ext cx="2376488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76825" y="620713"/>
            <a:ext cx="37433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Кто на льду меня догонит?</a:t>
            </a:r>
            <a:b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Мы бежим вперегонки!</a:t>
            </a:r>
            <a:b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4398963"/>
            <a:ext cx="3600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И несут меня не кони,</a:t>
            </a:r>
            <a:b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otype Corsiva" pitchFamily="66" charset="0"/>
              </a:rPr>
              <a:t>А блестящие коньки.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4115"/>
            <a:ext cx="3996661" cy="3023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99" y="3410060"/>
            <a:ext cx="4396812" cy="289926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148263" y="4868863"/>
            <a:ext cx="43195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  <a:latin typeface="Monotype Corsiva" pitchFamily="66" charset="0"/>
              </a:rPr>
              <a:t>За веревочку коня</a:t>
            </a:r>
          </a:p>
          <a:p>
            <a:r>
              <a:rPr lang="ru-RU" sz="2800" b="1" i="1">
                <a:solidFill>
                  <a:srgbClr val="0070C0"/>
                </a:solidFill>
                <a:latin typeface="Monotype Corsiva" pitchFamily="66" charset="0"/>
              </a:rPr>
              <a:t>В горку я тащу.</a:t>
            </a:r>
          </a:p>
          <a:p>
            <a:r>
              <a:rPr lang="ru-RU" sz="2800" b="1" i="1">
                <a:solidFill>
                  <a:srgbClr val="0070C0"/>
                </a:solidFill>
                <a:latin typeface="Monotype Corsiva" pitchFamily="66" charset="0"/>
              </a:rPr>
              <a:t>Ну, а с горки на  коне</a:t>
            </a:r>
          </a:p>
          <a:p>
            <a:r>
              <a:rPr lang="ru-RU" sz="2800" b="1" i="1">
                <a:solidFill>
                  <a:srgbClr val="0070C0"/>
                </a:solidFill>
                <a:latin typeface="Monotype Corsiva" pitchFamily="66" charset="0"/>
              </a:rPr>
              <a:t>Быстро я лечу.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3" y="332656"/>
            <a:ext cx="4256021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" y="3580400"/>
            <a:ext cx="4303449" cy="265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8269"/>
            <a:ext cx="2736304" cy="4360594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 rot="10800000" flipV="1">
            <a:off x="5940425" y="717550"/>
            <a:ext cx="23034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Мы – мальчишки и девчата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Будем крепнуть, подрастать… </a:t>
            </a: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 rot="10800000" flipV="1">
            <a:off x="468313" y="3152775"/>
            <a:ext cx="29511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Наш черёд придет, когда то</a:t>
            </a:r>
          </a:p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Эстафету перенять.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82465"/>
            <a:ext cx="5043267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27" y="3670349"/>
            <a:ext cx="5216980" cy="3024336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 rot="10800000" flipV="1">
            <a:off x="5003800" y="628650"/>
            <a:ext cx="36004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Monotype Corsiva" pitchFamily="66" charset="0"/>
              </a:rPr>
              <a:t>Блеск наград –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Monotype Corsiva" pitchFamily="66" charset="0"/>
              </a:rPr>
              <a:t>у самых сильных.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Monotype Corsiva" pitchFamily="66" charset="0"/>
              </a:rPr>
              <a:t>Победителям – </a:t>
            </a:r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Салют!</a:t>
            </a: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468313" y="3933825"/>
            <a:ext cx="4032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Нам смелым, и сильным, и ловким</a:t>
            </a:r>
            <a:b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Со спортом всегда по пути.</a:t>
            </a:r>
            <a:b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Нам 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смелым, и сильным, и ловким</a:t>
            </a:r>
            <a:b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Быть надо всегда впереди.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7" y="404664"/>
            <a:ext cx="4201682" cy="2708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79" y="3789040"/>
            <a:ext cx="4245842" cy="2664296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 rot="10800000" flipV="1">
            <a:off x="250825" y="4794250"/>
            <a:ext cx="88931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Monotype Corsiva" pitchFamily="66" charset="0"/>
              </a:rPr>
              <a:t>Мы спортивные ребята, звездочки детсада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Monotype Corsiva" pitchFamily="66" charset="0"/>
              </a:rPr>
              <a:t>На спортивном небосклоне пока мы не видны.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Monotype Corsiva" pitchFamily="66" charset="0"/>
              </a:rPr>
              <a:t>Будем спортом заниматься, надо только постараться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Monotype Corsiva" pitchFamily="66" charset="0"/>
              </a:rPr>
              <a:t>Будем быстрыми расти, станем звездами страны.</a:t>
            </a:r>
          </a:p>
        </p:txBody>
      </p:sp>
      <p:pic>
        <p:nvPicPr>
          <p:cNvPr id="2" name="Сирта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8913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5742"/>
            <a:ext cx="7076871" cy="3979071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4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20177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  Праздник радостный, красивый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Лучше не было, и нет.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И от всех детей счастливых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Олимпиаде,  наш — привет! </a:t>
            </a:r>
            <a:r>
              <a:rPr lang="ru-RU" sz="280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</a:p>
        </p:txBody>
      </p:sp>
      <p:pic>
        <p:nvPicPr>
          <p:cNvPr id="3" name="Сирта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58257"/>
            <a:ext cx="6678498" cy="393188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4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115888"/>
            <a:ext cx="7699375" cy="21605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  <a:t>Ура Олимпиаде!!!</a:t>
            </a:r>
            <a:b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  <a:t>     «Россия, Россия» – Кричит вся страна.</a:t>
            </a:r>
            <a:b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  <a:t>«Ура Олимпиаде!    Ура! Ура! Ура!»</a:t>
            </a:r>
            <a:b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200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4" y="2276872"/>
            <a:ext cx="7480130" cy="4032448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38" y="549275"/>
            <a:ext cx="7756525" cy="14398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Кружатся девочки на ковре,</a:t>
            </a:r>
            <a:b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В танце взлетая белою птицей,</a:t>
            </a:r>
            <a:b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Кружатся девочки.</a:t>
            </a:r>
            <a:b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Музыка, свет, ленты мельканья, улыбки на лицах.</a:t>
            </a:r>
            <a:b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2400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0" y="2277072"/>
            <a:ext cx="7132557" cy="3816223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44450"/>
            <a:ext cx="8893175" cy="20891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Пять колец на флаге белом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Меж собой переплелись,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Будто все спортсмены мира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  <a:t>Крепко за руки взялись.</a:t>
            </a:r>
            <a:br>
              <a:rPr lang="ru-RU" sz="2800" b="1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2800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132856"/>
            <a:ext cx="3990627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82822"/>
            <a:ext cx="4192104" cy="268248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063" y="44450"/>
            <a:ext cx="3095625" cy="28797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«Эстафета Олимпийского огня»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2" y="260648"/>
            <a:ext cx="4284676" cy="2774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2" y="3305943"/>
            <a:ext cx="4284676" cy="2786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98349"/>
            <a:ext cx="4078010" cy="2802068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963" y="333375"/>
            <a:ext cx="3714750" cy="1943100"/>
          </a:xfrm>
        </p:spPr>
        <p:txBody>
          <a:bodyPr rtlCol="0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Для 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чего нужна зарядка?</a:t>
            </a:r>
            <a:br>
              <a:rPr lang="ru-RU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Это вовсе не загадка –</a:t>
            </a:r>
            <a:br>
              <a:rPr lang="ru-RU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Чтобы силу развивать</a:t>
            </a:r>
            <a:br>
              <a:rPr lang="ru-RU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И весь день не уставать!</a:t>
            </a:r>
            <a: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5003800" y="4941888"/>
            <a:ext cx="40322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800" b="1">
                <a:solidFill>
                  <a:srgbClr val="0070C0"/>
                </a:solidFill>
                <a:latin typeface="Monotype Corsiva" pitchFamily="66" charset="0"/>
              </a:rPr>
              <a:t>Провели разминку ловко.</a:t>
            </a:r>
          </a:p>
          <a:p>
            <a:r>
              <a:rPr lang="ru-RU" sz="2800" b="1">
                <a:solidFill>
                  <a:srgbClr val="0070C0"/>
                </a:solidFill>
                <a:latin typeface="Monotype Corsiva" pitchFamily="66" charset="0"/>
              </a:rPr>
              <a:t>Приступаем к тренировке!</a:t>
            </a:r>
            <a:br>
              <a:rPr lang="ru-RU" sz="2800" b="1">
                <a:solidFill>
                  <a:srgbClr val="0070C0"/>
                </a:solidFill>
                <a:latin typeface="Monotype Corsiva" pitchFamily="66" charset="0"/>
              </a:rPr>
            </a:br>
            <a:endParaRPr lang="ru-RU" sz="28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35438"/>
            <a:ext cx="4366350" cy="2877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576384"/>
            <a:ext cx="4331216" cy="273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08886"/>
            <a:ext cx="4058441" cy="2648305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179388" y="188913"/>
            <a:ext cx="89709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Monotype Corsiva" pitchFamily="66" charset="0"/>
              </a:rPr>
              <a:t>Словно рыцари в доспехах.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Monotype Corsiva" pitchFamily="66" charset="0"/>
              </a:rPr>
              <a:t>На коньках. Не на конях! 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Monotype Corsiva" pitchFamily="66" charset="0"/>
              </a:rPr>
              <a:t>Их оружие не копья –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Monotype Corsiva" pitchFamily="66" charset="0"/>
              </a:rPr>
              <a:t>Клюшки в мастерских руках.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Monotype Corsiva" pitchFamily="66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48879"/>
            <a:ext cx="4229147" cy="3240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29938"/>
            <a:ext cx="4038178" cy="3259301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987675" y="333375"/>
            <a:ext cx="6156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Бегу на лыжах по лесу,</a:t>
            </a:r>
          </a:p>
          <a:p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То я влечу в сугроб, </a:t>
            </a:r>
          </a:p>
          <a:p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То вдруг ледышка по носу</a:t>
            </a:r>
          </a:p>
          <a:p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Меня легонько – хлоп!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6973"/>
            <a:ext cx="2664147" cy="4025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972"/>
            <a:ext cx="2525750" cy="4025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6" y="2348880"/>
            <a:ext cx="2861989" cy="4027557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707</TotalTime>
  <Words>182</Words>
  <Application>Microsoft Office PowerPoint</Application>
  <PresentationFormat>Экран (4:3)</PresentationFormat>
  <Paragraphs>45</Paragraphs>
  <Slides>14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     Малые Олимпийские игры</vt:lpstr>
      <vt:lpstr>  Праздник радостный, красивый Лучше не было, и нет. И от всех детей счастливых Олимпиаде,  наш — привет!   </vt:lpstr>
      <vt:lpstr>Ура Олимпиаде!!!      «Россия, Россия» – Кричит вся страна. «Ура Олимпиаде!    Ура! Ура! Ура!» </vt:lpstr>
      <vt:lpstr>Кружатся девочки на ковре, В танце взлетая белою птицей, Кружатся девочки. Музыка, свет, ленты мельканья, улыбки на лицах. </vt:lpstr>
      <vt:lpstr>Пять колец на флаге белом Меж собой переплелись, Будто все спортсмены мира Крепко за руки взялись. </vt:lpstr>
      <vt:lpstr>    «Эстафета Олимпийского огня»</vt:lpstr>
      <vt:lpstr>Для чего нужна зарядка? Это вовсе не загадка – Чтобы силу развивать И весь день не уставать!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Олимпийские игры</dc:title>
  <dc:creator>Эдгар</dc:creator>
  <cp:lastModifiedBy>Эдгар</cp:lastModifiedBy>
  <cp:revision>57</cp:revision>
  <dcterms:created xsi:type="dcterms:W3CDTF">2014-01-30T15:59:29Z</dcterms:created>
  <dcterms:modified xsi:type="dcterms:W3CDTF">2014-05-15T19:52:02Z</dcterms:modified>
</cp:coreProperties>
</file>