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b="1" i="1" dirty="0" smtClean="0"/>
              <a:t>Выбери наиболее подходящую к этой сказке пословицу:</a:t>
            </a:r>
          </a:p>
          <a:p>
            <a:r>
              <a:rPr lang="ru-RU" i="1" dirty="0" smtClean="0"/>
              <a:t>«Как аукнется, так и откликнется»</a:t>
            </a:r>
          </a:p>
          <a:p>
            <a:r>
              <a:rPr lang="ru-RU" i="1" dirty="0" smtClean="0"/>
              <a:t>«От судьбы не уйдёшь»</a:t>
            </a:r>
          </a:p>
          <a:p>
            <a:r>
              <a:rPr lang="ru-RU" i="1" dirty="0" smtClean="0"/>
              <a:t>«Не плюй в колодец, пригодится водицы напиться»</a:t>
            </a:r>
          </a:p>
          <a:p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Джозеф </a:t>
            </a:r>
            <a:r>
              <a:rPr lang="ru-RU" dirty="0" err="1" smtClean="0"/>
              <a:t>Джекобс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«Рыба </a:t>
            </a:r>
            <a:r>
              <a:rPr lang="ru-RU" dirty="0"/>
              <a:t>и </a:t>
            </a:r>
            <a:r>
              <a:rPr lang="ru-RU" dirty="0" smtClean="0"/>
              <a:t>кольцо»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62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Расположи названия частей в нужном  порядке: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__ « Свадьба 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__ « Нечаянная встреча »</a:t>
            </a:r>
          </a:p>
          <a:p>
            <a:pPr marL="0" indent="0">
              <a:buNone/>
            </a:pPr>
            <a:r>
              <a:rPr lang="ru-RU" dirty="0" smtClean="0"/>
              <a:t> __ « От судьбы не уйдёшь 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__ « Видение барона »</a:t>
            </a:r>
          </a:p>
          <a:p>
            <a:pPr marL="0" indent="0">
              <a:buNone/>
            </a:pPr>
            <a:r>
              <a:rPr lang="ru-RU" dirty="0" smtClean="0"/>
              <a:t> __ « Кольцо в море 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__ « Подлое письмо 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__ « Спасение </a:t>
            </a:r>
            <a:r>
              <a:rPr lang="ru-RU" dirty="0" err="1" smtClean="0"/>
              <a:t>Нэлли</a:t>
            </a:r>
            <a:r>
              <a:rPr lang="ru-RU" dirty="0" smtClean="0"/>
              <a:t> 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__ « Встреча с бароном 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067128" cy="40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21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Почему барон не хотел свадьбы сына с </a:t>
            </a:r>
            <a:r>
              <a:rPr lang="ru-RU" dirty="0" err="1" smtClean="0"/>
              <a:t>Нэлли</a:t>
            </a:r>
            <a:r>
              <a:rPr lang="ru-RU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 барон обманул бедняка?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написал барон в письме к своему брату?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 и почему исправили разбойники в письме?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Где нашла </a:t>
            </a:r>
            <a:r>
              <a:rPr lang="ru-RU" dirty="0" err="1" smtClean="0"/>
              <a:t>Нэлли</a:t>
            </a:r>
            <a:r>
              <a:rPr lang="ru-RU" dirty="0" smtClean="0"/>
              <a:t> кольцо?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Почему барон смирился с судьбой?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 на вопросы: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97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старинные времена в одном из северных графств Англии </a:t>
            </a:r>
            <a:r>
              <a:rPr lang="ru-RU" dirty="0" smtClean="0"/>
              <a:t>жил…..</a:t>
            </a:r>
          </a:p>
          <a:p>
            <a:r>
              <a:rPr lang="ru-RU" dirty="0"/>
              <a:t>Он отдал письмо Нелли и приказал </a:t>
            </a:r>
            <a:r>
              <a:rPr lang="ru-RU" dirty="0" smtClean="0"/>
              <a:t>ей….</a:t>
            </a:r>
          </a:p>
          <a:p>
            <a:r>
              <a:rPr lang="ru-RU" dirty="0"/>
              <a:t>Слуги побежали в кухню и сказали Нелли, что ее </a:t>
            </a:r>
            <a:r>
              <a:rPr lang="ru-RU" dirty="0" smtClean="0"/>
              <a:t>….</a:t>
            </a:r>
          </a:p>
          <a:p>
            <a:r>
              <a:rPr lang="ru-RU" dirty="0"/>
              <a:t>Гости увидели молодую </a:t>
            </a:r>
            <a:r>
              <a:rPr lang="ru-RU" dirty="0" smtClean="0"/>
              <a:t>красивую……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предложения по тексту: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25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- Что с тобой, добрейший</a:t>
            </a:r>
            <a:r>
              <a:rPr lang="ru-RU" dirty="0" smtClean="0"/>
              <a:t>?</a:t>
            </a:r>
          </a:p>
          <a:p>
            <a:r>
              <a:rPr lang="ru-RU" dirty="0"/>
              <a:t> - От всей души благодарю вас, </a:t>
            </a:r>
            <a:r>
              <a:rPr lang="ru-RU" dirty="0" smtClean="0"/>
              <a:t>сэр.</a:t>
            </a:r>
          </a:p>
          <a:p>
            <a:r>
              <a:rPr lang="ru-RU" dirty="0"/>
              <a:t> - Вы умеете угадывать судьбу, барон, скажите, за кого она выйдет замуж</a:t>
            </a:r>
            <a:r>
              <a:rPr lang="ru-RU" dirty="0" smtClean="0"/>
              <a:t>?</a:t>
            </a:r>
          </a:p>
          <a:p>
            <a:r>
              <a:rPr lang="ru-RU"/>
              <a:t> - Я не сделала </a:t>
            </a:r>
            <a:r>
              <a:rPr lang="ru-RU"/>
              <a:t>ничего </a:t>
            </a:r>
            <a:r>
              <a:rPr lang="ru-RU" smtClean="0"/>
              <a:t>дурного…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Чьи это слова?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93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226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Джозеф Джекобс  «Рыба и кольцо»</vt:lpstr>
      <vt:lpstr>Презентация PowerPoint</vt:lpstr>
      <vt:lpstr>Ответь на вопросы:</vt:lpstr>
      <vt:lpstr>Закончи предложения по тексту:</vt:lpstr>
      <vt:lpstr>Чьи это слова?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4</cp:revision>
  <dcterms:created xsi:type="dcterms:W3CDTF">2013-10-07T15:44:39Z</dcterms:created>
  <dcterms:modified xsi:type="dcterms:W3CDTF">2013-10-07T16:31:09Z</dcterms:modified>
</cp:coreProperties>
</file>