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4BF890-EDF9-4610-8A6E-A7395DDD3FC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45899D-1305-411B-8A42-412ED19BB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БУКВА Ё – самая молодая буква в русском алфавите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8052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Презентация</a:t>
            </a:r>
            <a:br>
              <a:rPr lang="ru-RU" b="1" dirty="0" smtClean="0"/>
            </a:br>
            <a:r>
              <a:rPr lang="ru-RU" b="1" dirty="0" smtClean="0"/>
              <a:t>Смирнова </a:t>
            </a:r>
            <a:r>
              <a:rPr lang="ru-RU" b="1" dirty="0"/>
              <a:t>Ильи 1 «А» </a:t>
            </a:r>
            <a:r>
              <a:rPr lang="ru-RU" b="1" dirty="0" smtClean="0"/>
              <a:t>класс ГБОУ </a:t>
            </a:r>
            <a:r>
              <a:rPr lang="ru-RU" b="1" dirty="0"/>
              <a:t>СОШ № 49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7" y="2420888"/>
            <a:ext cx="40481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90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2841" y="692696"/>
            <a:ext cx="4973949" cy="936104"/>
          </a:xfrm>
        </p:spPr>
        <p:txBody>
          <a:bodyPr>
            <a:noAutofit/>
          </a:bodyPr>
          <a:lstStyle/>
          <a:p>
            <a:r>
              <a:rPr lang="ru-RU" sz="3200" b="1" dirty="0"/>
              <a:t>Ё</a:t>
            </a:r>
            <a:r>
              <a:rPr lang="ru-RU" sz="3200" dirty="0"/>
              <a:t>жик, </a:t>
            </a:r>
            <a:r>
              <a:rPr lang="ru-RU" sz="3200" b="1" dirty="0"/>
              <a:t>ё</a:t>
            </a:r>
            <a:r>
              <a:rPr lang="ru-RU" sz="3200" dirty="0"/>
              <a:t>лка, </a:t>
            </a:r>
            <a:r>
              <a:rPr lang="ru-RU" sz="3200" b="1" dirty="0"/>
              <a:t>ё</a:t>
            </a:r>
            <a:r>
              <a:rPr lang="ru-RU" sz="3200" dirty="0"/>
              <a:t>рзать, что ж,</a:t>
            </a:r>
            <a:br>
              <a:rPr lang="ru-RU" sz="3200" dirty="0"/>
            </a:br>
            <a:r>
              <a:rPr lang="ru-RU" sz="3200" dirty="0"/>
              <a:t>Букву </a:t>
            </a:r>
            <a:r>
              <a:rPr lang="ru-RU" sz="3200" b="1" dirty="0"/>
              <a:t>«Ё»</a:t>
            </a:r>
            <a:r>
              <a:rPr lang="ru-RU" sz="3200" dirty="0"/>
              <a:t> ты узна</a:t>
            </a:r>
            <a:r>
              <a:rPr lang="ru-RU" sz="3200" b="1" dirty="0"/>
              <a:t>ё</a:t>
            </a:r>
            <a:r>
              <a:rPr lang="ru-RU" sz="3200" dirty="0"/>
              <a:t>шь</a:t>
            </a:r>
            <a:r>
              <a:rPr lang="ru-RU" sz="3200" dirty="0" smtClean="0"/>
              <a:t>?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996952"/>
            <a:ext cx="1714500" cy="1304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88640"/>
            <a:ext cx="1905000" cy="2533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563" y="4581128"/>
            <a:ext cx="1905000" cy="19659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0808" y="4291950"/>
            <a:ext cx="539801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«Е»  </a:t>
            </a:r>
            <a:r>
              <a:rPr lang="ru-RU" sz="3200" dirty="0"/>
              <a:t>и</a:t>
            </a:r>
            <a:r>
              <a:rPr lang="ru-RU" sz="3200" b="1" dirty="0"/>
              <a:t> «Ё»</a:t>
            </a:r>
            <a:r>
              <a:rPr lang="ru-RU" sz="3200" dirty="0"/>
              <a:t> похожи даже,</a:t>
            </a:r>
            <a:br>
              <a:rPr lang="ru-RU" sz="3200" dirty="0"/>
            </a:br>
            <a:r>
              <a:rPr lang="ru-RU" sz="3200" dirty="0"/>
              <a:t>Но про </a:t>
            </a:r>
            <a:r>
              <a:rPr lang="ru-RU" sz="3200" b="1" dirty="0"/>
              <a:t>«Ё»</a:t>
            </a:r>
            <a:r>
              <a:rPr lang="ru-RU" sz="3200" dirty="0"/>
              <a:t> отдельно скажем.</a:t>
            </a:r>
            <a:br>
              <a:rPr lang="ru-RU" sz="3200" dirty="0"/>
            </a:br>
            <a:r>
              <a:rPr lang="ru-RU" sz="3200" dirty="0"/>
              <a:t>Как найти нам букву</a:t>
            </a:r>
            <a:r>
              <a:rPr lang="ru-RU" sz="3200" b="1" dirty="0"/>
              <a:t> «Ё»</a:t>
            </a:r>
            <a:r>
              <a:rPr lang="ru-RU" sz="3200" dirty="0"/>
              <a:t>?</a:t>
            </a:r>
            <a:br>
              <a:rPr lang="ru-RU" sz="3200" dirty="0"/>
            </a:br>
            <a:r>
              <a:rPr lang="ru-RU" sz="3200" dirty="0"/>
              <a:t>Есть две «точки» у не</a:t>
            </a:r>
            <a:r>
              <a:rPr lang="ru-RU" sz="3200" b="1" dirty="0"/>
              <a:t>ё</a:t>
            </a:r>
            <a:r>
              <a:rPr lang="ru-RU" sz="3200" dirty="0"/>
              <a:t>!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31281" y="2492896"/>
            <a:ext cx="54304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Ё</a:t>
            </a:r>
            <a:r>
              <a:rPr lang="ru-RU" sz="3200" dirty="0"/>
              <a:t>мкость, </a:t>
            </a:r>
            <a:r>
              <a:rPr lang="ru-RU" sz="3200" b="1" dirty="0"/>
              <a:t>ё</a:t>
            </a:r>
            <a:r>
              <a:rPr lang="ru-RU" sz="3200" dirty="0"/>
              <a:t>мкий, </a:t>
            </a:r>
            <a:r>
              <a:rPr lang="ru-RU" sz="3200" b="1" dirty="0"/>
              <a:t>ё</a:t>
            </a:r>
            <a:r>
              <a:rPr lang="ru-RU" sz="3200" dirty="0"/>
              <a:t>кать, </a:t>
            </a:r>
            <a:r>
              <a:rPr lang="ru-RU" sz="3200" b="1" dirty="0"/>
              <a:t>ё</a:t>
            </a:r>
            <a:r>
              <a:rPr lang="ru-RU" sz="3200" dirty="0"/>
              <a:t>рш,</a:t>
            </a:r>
            <a:br>
              <a:rPr lang="ru-RU" sz="3200" dirty="0"/>
            </a:br>
            <a:r>
              <a:rPr lang="ru-RU" sz="3200" b="1" dirty="0"/>
              <a:t>«Ё»</a:t>
            </a:r>
            <a:r>
              <a:rPr lang="ru-RU" sz="3200" dirty="0"/>
              <a:t> в словах всегда найд</a:t>
            </a:r>
            <a:r>
              <a:rPr lang="ru-RU" sz="3200" b="1" dirty="0"/>
              <a:t>ё</a:t>
            </a:r>
            <a:r>
              <a:rPr lang="ru-RU" sz="3200" dirty="0"/>
              <a:t>шь.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058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200" b="1" dirty="0" smtClean="0"/>
              <a:t>Буква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Ё – самая молодая буква русского алфавита.</a:t>
            </a:r>
          </a:p>
          <a:p>
            <a:pPr marL="541782" indent="-514350">
              <a:buAutoNum type="arabicPeriod"/>
            </a:pPr>
            <a:r>
              <a:rPr lang="ru-RU" sz="3200" b="1" dirty="0" smtClean="0"/>
              <a:t>Буква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Ё может находиться в начале, в середине и в конце слова.</a:t>
            </a:r>
          </a:p>
          <a:p>
            <a:pPr marL="541782" indent="-514350">
              <a:buAutoNum type="arabicPeriod"/>
            </a:pPr>
            <a:r>
              <a:rPr lang="ru-RU" sz="3200" b="1" dirty="0"/>
              <a:t>Буква</a:t>
            </a:r>
            <a:r>
              <a:rPr lang="ru-RU" sz="3200" dirty="0"/>
              <a:t>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Ё  в большинстве случаев стоит под ударением, но бывают и исключения</a:t>
            </a:r>
          </a:p>
          <a:p>
            <a:pPr marL="541782" indent="-514350">
              <a:buAutoNum type="arabicPeriod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В словах русского языка может быть и несколько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букв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Ё .</a:t>
            </a:r>
            <a:endParaRPr lang="ru-RU" sz="320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99592" y="-45943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Интересные факты о букве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Ё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4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7416824" cy="175260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/>
              <a:t>Буква </a:t>
            </a:r>
            <a:r>
              <a:rPr lang="ru-RU" dirty="0" smtClean="0"/>
              <a:t>Ё – самая молодая буква в русском алфавите. Ей всего 230 лет. Сейчас она стоит рядом с буквой Е, но еще 100 лет назад буква Ё находилась в самом конце алфавита. В России в городе Ульяновске есть особый памятник букве Ё.</a:t>
            </a:r>
          </a:p>
          <a:p>
            <a:pPr algn="just"/>
            <a:endParaRPr lang="ru-RU" b="1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47667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4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899592" y="-45943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Слова с буквой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Ё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3" y="1556792"/>
            <a:ext cx="7227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 начале слова: ЁЛКА, ЁРШ, ЁЖ, ЁРЗАТЬ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 середине слова: МЁД, ЛЁД, ПОДМЁЛ, ВЕРЁВКА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 конце слова: БЕЛЬЁ, МОЁ, ЖИТЬЁ,КОПЬЁ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861" y="3284984"/>
            <a:ext cx="2743200" cy="2743200"/>
          </a:xfrm>
          <a:prstGeom prst="rect">
            <a:avLst/>
          </a:prstGeom>
        </p:spPr>
      </p:pic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2996952"/>
            <a:ext cx="4536504" cy="3456384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Расскажи-ка, буква Ё,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Как твоё житьё-бытьё?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Буква Ё дает отчёт: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- Ничего житьё течёт.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Я – ударная всегда!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- </a:t>
            </a:r>
            <a:r>
              <a:rPr lang="ru-RU" sz="2800" b="1" dirty="0">
                <a:solidFill>
                  <a:schemeClr val="bg1"/>
                </a:solidFill>
              </a:rPr>
              <a:t>Ой-Ё-</a:t>
            </a:r>
            <a:r>
              <a:rPr lang="ru-RU" sz="2800" b="1" dirty="0" err="1">
                <a:solidFill>
                  <a:schemeClr val="bg1"/>
                </a:solidFill>
              </a:rPr>
              <a:t>ёй</a:t>
            </a:r>
            <a:r>
              <a:rPr lang="ru-RU" sz="2800" b="1" dirty="0" smtClean="0">
                <a:solidFill>
                  <a:schemeClr val="bg1"/>
                </a:solidFill>
              </a:rPr>
              <a:t>, вот это – да!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4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899592" y="-45943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Слова с буквой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Ё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4317" y="1988840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Сложных слов: четыр</a:t>
            </a:r>
            <a:r>
              <a:rPr lang="ru-RU" sz="2400" dirty="0"/>
              <a:t>ё</a:t>
            </a:r>
            <a:r>
              <a:rPr lang="ru-RU" sz="2400" dirty="0" smtClean="0"/>
              <a:t>хэтажный,  </a:t>
            </a:r>
            <a:r>
              <a:rPr lang="ru-RU" sz="2400" b="1" dirty="0" smtClean="0"/>
              <a:t>трёхпалубный</a:t>
            </a:r>
            <a:br>
              <a:rPr lang="ru-RU" sz="2400" b="1" dirty="0" smtClean="0"/>
            </a:b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Сложных слов с </a:t>
            </a:r>
            <a:r>
              <a:rPr lang="ru-RU" sz="2400" dirty="0"/>
              <a:t>несколькими буквами </a:t>
            </a:r>
            <a:r>
              <a:rPr lang="ru-RU" sz="2400" b="1" dirty="0"/>
              <a:t>ё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b="1" dirty="0"/>
              <a:t>Трёхколесный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четырёхзвездочный</a:t>
            </a:r>
            <a:endParaRPr lang="ru-RU" sz="2400" b="1" dirty="0" smtClean="0"/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Слов, заимствованных из других языков:</a:t>
            </a:r>
          </a:p>
          <a:p>
            <a:r>
              <a:rPr lang="ru-RU" sz="2400" b="1" dirty="0" smtClean="0"/>
              <a:t>Сёрфингист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1766245"/>
            <a:ext cx="190500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6802" y="5139492"/>
            <a:ext cx="1905000" cy="127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3429000"/>
            <a:ext cx="1905000" cy="1428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1002794"/>
            <a:ext cx="76261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Буква в словах русского языка в большинстве случаев</a:t>
            </a:r>
          </a:p>
          <a:p>
            <a:r>
              <a:rPr lang="ru-RU" sz="2400" b="1" dirty="0"/>
              <a:t>стоит под ударением, кроме: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931185"/>
            <a:ext cx="568863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Ученые говорят, что в таких случаях буква ё имеет дополнительное ударение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2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899592" y="-459432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Загадки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1124744"/>
            <a:ext cx="37208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К</a:t>
            </a:r>
            <a:r>
              <a:rPr lang="ru-RU" sz="2800" dirty="0"/>
              <a:t>расавица какая - </a:t>
            </a:r>
            <a:br>
              <a:rPr lang="ru-RU" sz="2800" dirty="0"/>
            </a:br>
            <a:r>
              <a:rPr lang="ru-RU" sz="2800" dirty="0"/>
              <a:t>Стоит, светло сверкая, </a:t>
            </a:r>
            <a:br>
              <a:rPr lang="ru-RU" sz="2800" dirty="0"/>
            </a:br>
            <a:r>
              <a:rPr lang="ru-RU" sz="2800" dirty="0"/>
              <a:t>Как пышно убрана . . . </a:t>
            </a:r>
            <a:br>
              <a:rPr lang="ru-RU" sz="2800" dirty="0"/>
            </a:br>
            <a:r>
              <a:rPr lang="ru-RU" sz="2800" dirty="0"/>
              <a:t>Скажите, кто она?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38469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В</a:t>
            </a:r>
            <a:r>
              <a:rPr lang="ru-RU" sz="2800" dirty="0"/>
              <a:t>от иголки и булавки </a:t>
            </a:r>
            <a:br>
              <a:rPr lang="ru-RU" sz="2800" dirty="0"/>
            </a:br>
            <a:r>
              <a:rPr lang="ru-RU" sz="2800" dirty="0"/>
              <a:t>Выползают из-под лавки, </a:t>
            </a:r>
            <a:br>
              <a:rPr lang="ru-RU" sz="2800" dirty="0"/>
            </a:br>
            <a:r>
              <a:rPr lang="ru-RU" sz="2800" dirty="0"/>
              <a:t>На меня они глядят, </a:t>
            </a:r>
            <a:br>
              <a:rPr lang="ru-RU" sz="2800" dirty="0"/>
            </a:br>
            <a:r>
              <a:rPr lang="ru-RU" sz="2800" dirty="0"/>
              <a:t>Молока они хотят.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5683545"/>
            <a:ext cx="2879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r>
              <a:rPr lang="ru-RU" sz="2800" dirty="0" smtClean="0"/>
              <a:t>олюч,  </a:t>
            </a:r>
            <a:r>
              <a:rPr lang="ru-RU" sz="2800" dirty="0"/>
              <a:t>да не ёж</a:t>
            </a:r>
            <a:r>
              <a:rPr lang="ru-RU" dirty="0"/>
              <a:t>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6801" y="3105011"/>
            <a:ext cx="2819400" cy="21050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124744"/>
            <a:ext cx="2667000" cy="21336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5301208"/>
            <a:ext cx="190500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45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918</TotalTime>
  <Words>226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БУКВА Ё – самая молодая буква в русском алфавите</vt:lpstr>
      <vt:lpstr>Слайд 2</vt:lpstr>
      <vt:lpstr>Интересные факты о букве Ё </vt:lpstr>
      <vt:lpstr>Слайд 4</vt:lpstr>
      <vt:lpstr>Слова с буквой Ё </vt:lpstr>
      <vt:lpstr>Слова с буквой Ё </vt:lpstr>
      <vt:lpstr>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Ё</dc:title>
  <dc:creator>SM</dc:creator>
  <cp:lastModifiedBy>Наталья</cp:lastModifiedBy>
  <cp:revision>22</cp:revision>
  <dcterms:created xsi:type="dcterms:W3CDTF">2013-11-15T09:32:57Z</dcterms:created>
  <dcterms:modified xsi:type="dcterms:W3CDTF">2013-11-29T04:12:39Z</dcterms:modified>
</cp:coreProperties>
</file>