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Быть добрым – это здорово!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F:\неделя добрых дел-олимпиада\P2056784 (2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Добро и зло на примере сказочных героев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F:\неделя добрых дел-олимпиада\P20567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7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Вместе с родителями!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F:\неделя добрых дел-олимпиада\P205679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Быть добрым – это здорово!</vt:lpstr>
      <vt:lpstr>Добро и зло на примере сказочных героев</vt:lpstr>
      <vt:lpstr>Вместе с родителями!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</cp:revision>
  <dcterms:created xsi:type="dcterms:W3CDTF">2014-03-17T18:09:15Z</dcterms:created>
  <dcterms:modified xsi:type="dcterms:W3CDTF">2014-03-17T18:45:19Z</dcterms:modified>
</cp:coreProperties>
</file>