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507F-05D3-429F-8204-88170EF00FFF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71D7-F589-4BE4-8ABF-7F55ECC876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507F-05D3-429F-8204-88170EF00FFF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71D7-F589-4BE4-8ABF-7F55ECC87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507F-05D3-429F-8204-88170EF00FFF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71D7-F589-4BE4-8ABF-7F55ECC87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507F-05D3-429F-8204-88170EF00FFF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71D7-F589-4BE4-8ABF-7F55ECC87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507F-05D3-429F-8204-88170EF00FFF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3671D7-F589-4BE4-8ABF-7F55ECC87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507F-05D3-429F-8204-88170EF00FFF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71D7-F589-4BE4-8ABF-7F55ECC87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507F-05D3-429F-8204-88170EF00FFF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71D7-F589-4BE4-8ABF-7F55ECC87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507F-05D3-429F-8204-88170EF00FFF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71D7-F589-4BE4-8ABF-7F55ECC87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507F-05D3-429F-8204-88170EF00FFF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71D7-F589-4BE4-8ABF-7F55ECC87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507F-05D3-429F-8204-88170EF00FFF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71D7-F589-4BE4-8ABF-7F55ECC87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507F-05D3-429F-8204-88170EF00FFF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71D7-F589-4BE4-8ABF-7F55ECC87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4B507F-05D3-429F-8204-88170EF00FFF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3671D7-F589-4BE4-8ABF-7F55ECC876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ed-kopilka.ru/vneklasnaja-rabota/pravila-bezopasnogo-povedenija-na-doroge/kak-ustroen-svetofor.html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428736"/>
            <a:ext cx="8229600" cy="1285884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 гостях у </a:t>
            </a:r>
            <a:r>
              <a:rPr lang="ru-RU" dirty="0" smtClean="0">
                <a:solidFill>
                  <a:srgbClr val="C00000"/>
                </a:solidFill>
              </a:rPr>
              <a:t>све</a:t>
            </a:r>
            <a:r>
              <a:rPr lang="ru-RU" dirty="0" smtClean="0"/>
              <a:t>тоф</a:t>
            </a:r>
            <a:r>
              <a:rPr lang="ru-RU" dirty="0" smtClean="0">
                <a:solidFill>
                  <a:srgbClr val="00B050"/>
                </a:solidFill>
              </a:rPr>
              <a:t>ора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Основы безопасности жизни деятельности детей дошкольного возраста.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3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</a:rPr>
              <a:t>Задачи</a:t>
            </a:r>
            <a:r>
              <a:rPr lang="ru-RU" sz="4400" b="1" dirty="0" smtClean="0"/>
              <a:t>.</a:t>
            </a:r>
            <a:endParaRPr lang="ru-RU" sz="4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43372" y="428604"/>
            <a:ext cx="4429156" cy="5697559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Расширять знания детей о правилах дорожного движения и необходимости их соблюдения в повседневной жизни.</a:t>
            </a:r>
          </a:p>
          <a:p>
            <a:r>
              <a:rPr lang="ru-RU" sz="2400" dirty="0" smtClean="0"/>
              <a:t>Закрепить знания детей о назначении светофора и действовать в соответствии со световым сигналом.</a:t>
            </a:r>
          </a:p>
          <a:p>
            <a:r>
              <a:rPr lang="ru-RU" sz="2400" dirty="0" smtClean="0"/>
              <a:t>Познакомить детей с дорожными знаками и их назначении.</a:t>
            </a:r>
          </a:p>
          <a:p>
            <a:r>
              <a:rPr lang="ru-RU" sz="2400" dirty="0" smtClean="0"/>
              <a:t>Соблюдать правила поведения на улице, в общественном транспорте.</a:t>
            </a:r>
          </a:p>
          <a:p>
            <a:r>
              <a:rPr lang="ru-RU" sz="2000" dirty="0" smtClean="0"/>
              <a:t>Осуществлять преемственность работы ДОУ и родителей по разделу образовательной программы, образовательной области « Безопасность».</a:t>
            </a:r>
            <a:endParaRPr lang="ru-RU" sz="2000" dirty="0"/>
          </a:p>
        </p:txBody>
      </p:sp>
      <p:pic>
        <p:nvPicPr>
          <p:cNvPr id="5" name="Рисунок 4" descr="http://vestochka425.ru/sites/default/files/styles/medium/public/article/image/svetofo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3581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Осторожно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FFC000"/>
                </a:solidFill>
              </a:rPr>
              <a:t>дорога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7" name="Содержимое 6" descr="Физкультурное развлечение  «Я – примерный пешеход» для детей старшей и подготовительной групп.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85992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mdou27.caduk.ru/images/clip_image5005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66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Конспект открытого  занятия по ПДД во второй младшей группе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571612"/>
            <a:ext cx="35719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ДД для детей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929066"/>
            <a:ext cx="35004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Наш друг- светофор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Действия на сигнал светофора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ctr" fontAlgn="base"/>
            <a:r>
              <a:rPr lang="ru-RU" sz="5100" dirty="0" smtClean="0">
                <a:solidFill>
                  <a:srgbClr val="FF0000"/>
                </a:solidFill>
              </a:rPr>
              <a:t>История светофора</a:t>
            </a:r>
          </a:p>
          <a:p>
            <a:pPr fontAlgn="base"/>
            <a:r>
              <a:rPr lang="ru-RU" dirty="0" smtClean="0"/>
              <a:t> </a:t>
            </a:r>
            <a:r>
              <a:rPr lang="ru-RU" sz="3800" dirty="0" smtClean="0">
                <a:solidFill>
                  <a:srgbClr val="00B050"/>
                </a:solidFill>
              </a:rPr>
              <a:t>А знаешь ли ты, когда появился привычный для нас светофор?</a:t>
            </a:r>
          </a:p>
          <a:p>
            <a:pPr fontAlgn="base"/>
            <a:r>
              <a:rPr lang="ru-RU" dirty="0" smtClean="0"/>
              <a:t>Оказывается, регулировать движение с помощью механического прибора начали уже 140 лет назад, в Лондоне. Первый светофор стоял в центре города на столбе высотой 6 метров. Управлял им специально приставленный человек. С помощью системы ремней он поднимал и опускал стрелку прибора. Потом стрелку заменил фонарь, работавший на светильном газе. В фонаре были зелёные и красные стёкла, а жёлтые ещё не придумали.</a:t>
            </a:r>
          </a:p>
          <a:p>
            <a:r>
              <a:rPr lang="ru-RU" dirty="0" smtClean="0"/>
              <a:t>Первый электрический светофор появился в США, в городе Кливленде, в 1914 году. Он тоже имел лишь два сигнала — красный и зелёный — и управлялся вручную. Жёлтый сигнал заменял предупреждающий свисток полицейского. Но уже через 4 года в Нью-Йорке появились трёхцветные электрические светофоры с автоматическим управлением.</a:t>
            </a:r>
          </a:p>
          <a:p>
            <a:r>
              <a:rPr lang="ru-RU" dirty="0" smtClean="0"/>
              <a:t>У нас в стране первый </a:t>
            </a:r>
            <a:r>
              <a:rPr lang="ru-RU" b="1" dirty="0" smtClean="0">
                <a:solidFill>
                  <a:srgbClr val="FFC000"/>
                </a:solidFill>
                <a:hlinkClick r:id="rId2" tooltip="Как устроен светофор"/>
              </a:rPr>
              <a:t>светофор</a:t>
            </a:r>
            <a:r>
              <a:rPr lang="ru-RU" dirty="0" smtClean="0"/>
              <a:t>  появился в 1929 году в Москве. Он был похож на круглые часы с тремя секторами — красным, жёлтым и зелёным. А регулировщик вручную поворачивал стрелку, устанавливая её на нужный цвет.</a:t>
            </a:r>
          </a:p>
          <a:p>
            <a:endParaRPr lang="ru-RU" dirty="0"/>
          </a:p>
        </p:txBody>
      </p:sp>
      <p:pic>
        <p:nvPicPr>
          <p:cNvPr id="8" name="Рисунок 7" descr="Конспект НОД по ПДД  во 2 младшей группе «Знакомство со светофором» 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43182"/>
            <a:ext cx="342902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0" dirty="0" smtClean="0">
                <a:solidFill>
                  <a:srgbClr val="FF0000"/>
                </a:solidFill>
              </a:rPr>
              <a:t>Закрепить знания детей о светофоре и его сигналах. Познакомить детей с дорожными знаками « дети, пешеходный переход»</a:t>
            </a:r>
            <a:r>
              <a:rPr lang="ru-RU" sz="2800" b="0" dirty="0" smtClean="0"/>
              <a:t>.</a:t>
            </a:r>
            <a:endParaRPr lang="ru-RU" sz="2800" b="0" dirty="0"/>
          </a:p>
        </p:txBody>
      </p:sp>
      <p:pic>
        <p:nvPicPr>
          <p:cNvPr id="10" name="Содержимое 9" descr="Конспект занятия по ПДД (Дорога+ Дети= Безопасность)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047750" y="2543969"/>
            <a:ext cx="28575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Documents and Settings\Dead Comp\Рабочий стол\Рузанова фото\DSCN23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407196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Конспект занятия по ПДД (Дорога+ Дети= Безопасность)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214554"/>
            <a:ext cx="328614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4287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Используя игровые дидактические уголки, игровые ситуации познакомить детей с проезжей частью дороги, тротуаром, перекрёстком, пешеходным перекрёстком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D:\Documents and Settings\Dead Comp\Мои документы\Рузанова фото\DSCN23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857364"/>
            <a:ext cx="32861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Documents and Settings\Dead Comp\Мои документы\Рузанова фото\DSCN23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857364"/>
            <a:ext cx="307183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Дорожное движение\DSCN23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000504"/>
            <a:ext cx="342902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92D050"/>
                </a:solidFill>
              </a:rPr>
              <a:t>Повысить педагогическую грамотность родителей в вопросе получения знаний по правилам безопасности поведения на улицах , дорогах на основе преемственности работы ДОУ, детей, родителей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" name="Рисунок 2" descr="D:\Documents and Settings\Dead Comp\Мои документы\Рузанова фото\DSCN23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37147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Documents and Settings\Dead Comp\Мои документы\Рузанова фото\DSCN23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500306"/>
            <a:ext cx="435771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1604" y="285728"/>
            <a:ext cx="6143668" cy="57150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Советы</a:t>
            </a:r>
            <a:r>
              <a:rPr lang="ru-RU" sz="3200" dirty="0" smtClean="0"/>
              <a:t> весёлого </a:t>
            </a:r>
            <a:r>
              <a:rPr lang="ru-RU" sz="3200" dirty="0" smtClean="0">
                <a:solidFill>
                  <a:srgbClr val="00B050"/>
                </a:solidFill>
              </a:rPr>
              <a:t>светофора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357290" y="928670"/>
            <a:ext cx="6643734" cy="768469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>Запомните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smtClean="0">
                <a:solidFill>
                  <a:srgbClr val="FFFF00"/>
                </a:solidFill>
              </a:rPr>
              <a:t>с детских лет: красный свет- движенья нет, жёлтый стой, смотри вокруг, а зелёный- лучший друг</a:t>
            </a:r>
            <a:r>
              <a:rPr lang="ru-RU" dirty="0" smtClean="0">
                <a:solidFill>
                  <a:srgbClr val="FFFF00"/>
                </a:solidFill>
              </a:rPr>
              <a:t>! </a:t>
            </a:r>
            <a:r>
              <a:rPr lang="ru-RU" sz="1800" dirty="0" smtClean="0">
                <a:solidFill>
                  <a:srgbClr val="FFC000"/>
                </a:solidFill>
              </a:rPr>
              <a:t>Правила движенья </a:t>
            </a:r>
            <a:r>
              <a:rPr lang="ru-RU" dirty="0" smtClean="0">
                <a:solidFill>
                  <a:srgbClr val="FFFF00"/>
                </a:solidFill>
              </a:rPr>
              <a:t>все без исключенья знать должны зверюшки: барсуки и хрюшки, зайцы и тигрята, пони и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sz="1900" dirty="0" smtClean="0">
                <a:solidFill>
                  <a:srgbClr val="00B050"/>
                </a:solidFill>
              </a:rPr>
              <a:t>ребята.</a:t>
            </a:r>
            <a:endParaRPr lang="ru-RU" sz="1900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Театрализованная сценка по ПДД для дошкольнико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928934"/>
            <a:ext cx="450059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vestochka425.ru/sites/default/files/styles/medium/public/article/image/svetofo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3286148" cy="447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229</TotalTime>
  <Words>208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В гостях у светофора.</vt:lpstr>
      <vt:lpstr>Задачи.</vt:lpstr>
      <vt:lpstr>Осторожно, дорога!</vt:lpstr>
      <vt:lpstr>Наш друг- светофор.</vt:lpstr>
      <vt:lpstr>Закрепить знания детей о светофоре и его сигналах. Познакомить детей с дорожными знаками « дети, пешеходный переход».</vt:lpstr>
      <vt:lpstr>Используя игровые дидактические уголки, игровые ситуации познакомить детей с проезжей частью дороги, тротуаром, перекрёстком, пешеходным перекрёстком.</vt:lpstr>
      <vt:lpstr>Повысить педагогическую грамотность родителей в вопросе получения знаний по правилам безопасности поведения на улицах , дорогах на основе преемственности работы ДОУ, детей, родителей.</vt:lpstr>
      <vt:lpstr>Советы весёлого светофора.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светофора.</dc:title>
  <dc:creator>Dead Comp</dc:creator>
  <cp:lastModifiedBy>Dead Comp</cp:lastModifiedBy>
  <cp:revision>25</cp:revision>
  <dcterms:created xsi:type="dcterms:W3CDTF">2014-03-17T12:21:14Z</dcterms:created>
  <dcterms:modified xsi:type="dcterms:W3CDTF">2014-03-21T12:31:29Z</dcterms:modified>
</cp:coreProperties>
</file>