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3" r:id="rId4"/>
    <p:sldMasterId id="2147483729" r:id="rId5"/>
    <p:sldMasterId id="2147483745" r:id="rId6"/>
    <p:sldMasterId id="2147483761" r:id="rId7"/>
    <p:sldMasterId id="2147483777" r:id="rId8"/>
    <p:sldMasterId id="2147483809" r:id="rId9"/>
    <p:sldMasterId id="2147483825" r:id="rId10"/>
    <p:sldMasterId id="2147483841" r:id="rId11"/>
    <p:sldMasterId id="2147483857" r:id="rId12"/>
    <p:sldMasterId id="2147483873" r:id="rId13"/>
    <p:sldMasterId id="2147483889" r:id="rId14"/>
    <p:sldMasterId id="2147483921" r:id="rId15"/>
    <p:sldMasterId id="2147483937" r:id="rId16"/>
  </p:sldMasterIdLst>
  <p:notesMasterIdLst>
    <p:notesMasterId r:id="rId32"/>
  </p:notesMasterIdLst>
  <p:sldIdLst>
    <p:sldId id="267" r:id="rId17"/>
    <p:sldId id="258" r:id="rId18"/>
    <p:sldId id="259" r:id="rId19"/>
    <p:sldId id="260" r:id="rId20"/>
    <p:sldId id="261" r:id="rId21"/>
    <p:sldId id="266" r:id="rId22"/>
    <p:sldId id="322" r:id="rId23"/>
    <p:sldId id="269" r:id="rId24"/>
    <p:sldId id="271" r:id="rId25"/>
    <p:sldId id="274" r:id="rId26"/>
    <p:sldId id="276" r:id="rId27"/>
    <p:sldId id="323" r:id="rId28"/>
    <p:sldId id="325" r:id="rId29"/>
    <p:sldId id="281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41202"/>
    <a:srgbClr val="669900"/>
    <a:srgbClr val="009900"/>
    <a:srgbClr val="011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BFD47-0AAF-42CD-97D4-BEB141A14C7D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431B25-75DA-4D18-98E3-006C706F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48FC3B3-9A46-45A3-B8F7-C64370E359AD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43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15021-B36A-4B71-B3DB-A14FE066906E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C4F6-84EA-469A-88B4-DA99FF5574C1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0799-4370-47CF-BB69-5B3DCADC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FEB1-F846-430A-88FF-F4DEDC2689B1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8736-F36A-4A31-B2BC-7314A0A98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86DE9D-A50B-43A8-AFDA-A2B39E46FFD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B3F7EE-25E6-4013-8AE2-C6E4F8362A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17828A-A1BB-4C27-B035-4EA82B20EA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54ED5D-876B-4F6F-B8B4-6A59D3AE17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B9B505-E599-4AC6-A07E-B306275725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8C54AB-CA4B-41C2-9FFC-7CFA1BB5FA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0B285-3096-4383-B4E2-06DF1D6C96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14F830-00B9-44DB-B3F1-8047E85B9A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E3B14D-ED34-4A54-B67B-E0CA0D852B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7ED770-4D61-4B5A-BBF7-77F1502DAF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827D-132C-4258-B590-77756CF1EDD1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896D-2D15-4744-A640-40E7114D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6E4DB0-F467-4126-B837-E2C72540FA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9719FF-336C-4DD7-8DC1-0BF2B235FC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2819B8-A678-48D1-B6A1-E761FF736D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48821-6BD7-4998-B13F-184495C3C2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8E1A7F-6852-42D6-8EC0-1C7C0B776A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3C96B4-6A72-40EE-8A4D-E4F2486070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5D8F4D-6D7B-40DC-8FA1-EC24AB2A19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0EBE03-82F6-45B5-8F9F-B84EB1D03F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DDA9C0-4DFA-4C3A-9032-3657794C46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CE013A-0A30-4873-81E6-722D546060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5CFEA3-010F-4EDA-BE67-328E081B9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C87100-9624-4BFF-9653-ECFF48AFCE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05B764-67BB-41BB-B6F2-1ED6102083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AF503E-30D8-4D16-A155-30814CB7DB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11102E-3112-474C-BE3A-8443A29690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B09803-5F7A-4369-B19F-EB1C4113CC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545C79-834B-437F-9B24-9A4E2A3E17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A731E3-617C-4752-BA58-0062CD37A9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F819A2-953C-4613-BDE5-82160D2B4A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009A51-D9FD-4C72-AECF-0F727E6EF3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753F25-68FB-4DFE-B292-FD630BD0FB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88C3C9-651D-4519-97C1-8561D991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B9615E-D8E7-4916-AAE3-C53094ACF6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55AC2A-7F5F-447F-9972-0533529E47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DB0418-8CC3-482C-AD49-BFDBDAB94B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464F72-3914-4469-892A-17A5E29057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29E182-ED5E-4E94-A688-F3C2B2B1B7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5C7422-7941-49FD-ADF5-EEC4328429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D52C48-DE2E-444C-9AA2-082153BBE8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93F490-4F81-4AB1-AAAC-98AC2DAE4D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4C4622-026E-4546-BDF2-8DBAA5EC36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721251-EE1C-4241-92AF-71026F27B4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06CE47-BD86-4BAB-B5A4-7B9B8E94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9DAF19-79F5-4B2A-B14F-FEA02FDBC8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7E4534-5EC1-4E05-8E27-2B2A964A79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5A3E8-5860-4B3E-95A8-E0680DD431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675A59-4067-4077-BF8C-D842C3FCD5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0949B-090A-4E12-A55B-21C34CC594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1AD3EA-D614-42E1-9FFE-26262203B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FA7DF7-6C42-426D-A76C-3D0AB7DC25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E12058-06C3-44E6-B3DC-5FD5D1BB98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D63227-9A6F-46D4-8806-B99F41DC05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39346C-A836-4503-9682-C9DDF21CE1A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EC214F-E0A9-45E7-94E3-AAFAA38F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BB2CCF-2524-47E4-B5D8-BFB56574AC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9C943F-B34D-4B36-AC32-5D7221B059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50520B-09B2-42AA-ABAB-9D8C729D23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B8AD11-7213-4E73-AAF7-8512EC1409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D65523-7CF3-4A5C-9CF9-8FA1DEB998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0A0967-731D-4074-96D0-22C417A8FE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BB03E-2A4A-4FC9-B827-7DBE61C269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32EE34-D825-447B-8191-89E1C656C6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23D998-1035-4605-8C37-2DB276D83B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B6EF05-E385-4C67-82ED-53229CFA25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C7F827-DF3D-4E42-916E-0CDC9BBB1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EC0D32-F856-4C51-AF04-F333DB895C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E2444-65C8-4CE0-AFB9-995726F44C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1461E2-10C8-4E9E-B88F-079139D213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293B84-1BF8-4125-A9B2-0701305EDE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A2125E-D45D-4F9C-8B72-A7C9268B70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538B5F-AA3B-4FAA-9EB7-728AEA1783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0FC65-B1ED-4063-B793-6B232E8466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2E78A5-D0F0-4885-99CE-6DCE7D6294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7F2916-0862-49FB-B57B-F85D1E85B4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2089D0-5516-455F-B406-F697934AFA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6821E0-6B8F-4268-9E30-0F9DC8B24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02B762-5390-4500-ACF5-327E705A74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B646A-70B7-49D6-87C2-303EA146E8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B1ACB4-63C8-406B-8583-8110F89094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28473C-7B4A-435A-BEA6-572424D825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2C67D2-CE1B-4C7C-9520-884F3D4FE5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93193B-E11F-42D9-8077-B489844B10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BC99ED-E665-4EA5-A7A3-9AD2CEFB99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0215F0-E7DB-47EA-94B7-083D3CAF7F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502F6C-8439-4D98-AC91-E79581A645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3C1C6B-F980-4BFC-98DE-3E1F0F1361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E83A0C-F4B1-4A52-AD2C-0E89E3E6B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50D1E-8217-4C32-8F5E-6D7261B97E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CE9D8F-4ED5-49CE-972A-97A00469424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06639-967D-432E-9031-A28FB76ACF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FD1F90-88F2-4384-86FA-F3A293A79A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62D0DF-15D1-42BA-9165-AD24E8CC01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5A3CF9-3E31-412A-A3E4-CAAC4DEA18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5E5423-26FA-438B-98A9-89385EEF24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A7F01D-FF73-4250-A978-477D819517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8D009D-A3B0-48D5-8A98-1FC74D9BAF8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728019-5121-473B-9CFE-5C68064CE6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EBEB61-9F50-46F0-80BD-18BAE8CC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68018-DEC1-482C-96FA-18E879BAC3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ACE838-39A6-4894-8F71-85B39F3D60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448938-69E4-4606-9F0E-386E0CE63E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9D915A-5D53-457C-B74F-2D88A71703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5F0EB1-B0D9-4CB3-BA71-9D029B9416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8DC825-8754-427F-9CE9-E877F045D2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3B26E-3D31-451F-A949-EE596471FC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449E1-DE0F-4D77-A425-ADB937746C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B1B6E-2DC8-4769-9D63-233503065B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D67660-32B3-4940-A551-1F90E9643C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1A73FD-3BA5-4247-BCC3-71741E0FDD70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184ED3-52D4-4CED-8701-07B650D0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572699-73E2-4D87-96A6-DC98ECAE5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10C60-E0C9-4A38-A25F-4C94252D32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C7286A-606E-4E56-89E3-323EF6587D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ED82A3-7935-4B1D-8BB3-751A22905E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0B2F5-3F02-43A4-90C8-923C092509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A9E402-9369-40E1-B728-0F34A51B47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8AEC92-1CD0-4D88-A18F-2FB03E0CE4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F18A99-48F4-45DA-9350-98D736C510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98DB0-3FCB-4986-9FA6-DA1C3101D7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0F69E8-DCF8-4286-93F3-DA6CA42FE6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E6CB-84CE-4AC9-851F-52D6BE67FC3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2347-AE54-4F6C-A4BA-501320831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1F3A0B-A57A-4C06-93DB-829AFC25B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F80D-1D59-4AEF-82BE-9349F459AA28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3798-6FF8-4BC6-838F-A3251B7E5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8EE1-A251-4420-829F-7D7689244791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D8E8-B674-41E3-B5B0-8FC717B0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40C4-42BF-43C5-9510-476FE6C38D3C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84AD-60B1-4652-A904-B5B6C34F6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5D18-C6EF-47E9-95AF-1B5149B642A3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0FBB-5E5C-453A-A9EE-ED8102E3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BC00-FF3D-459B-8669-C779A059E7D7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4A31-EA89-4021-B18F-6028C663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0FED-9C57-4184-A64D-9F5EDCFF2D2E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EC8B-07CF-4615-A9B8-8B9264155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A4AB-79FA-45CD-A680-4D3828C45A0B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03EC-A94F-40E4-8DB4-3EA805F9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ECFD-11DE-4E8F-BA93-5C96631CF35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6694-096E-43DF-B157-919CAABAC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87C1-2FC4-4CE9-A215-AEB589DD42F9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27AD-F7D3-4D92-A441-E8BD8555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3760BA-6E2C-4ED3-8B05-9FD22690CB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705221-57E2-46AA-8280-15BB9CC6E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C54C62-6FA4-40EF-ADEE-18E8F829BD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C4922D-5F47-477A-8AAF-AE9B404923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217355-0C67-4B64-9CF5-4F4AD74224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553233-D396-439E-BB65-C9281BBDA9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BF7F64-C394-40E9-A096-CB442C8E72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AD6080-E444-4F26-849D-87908DB3D6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0DF3717B-71CA-433A-9523-C929D9F42894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6D7B-44BE-4B7C-8F2E-D7859E59E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4542C4-D44A-4187-BAF9-A484D7CE16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0D708-B208-4302-A6DA-77352A00B4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9EEDA1-518C-4DA1-81D6-BB140AB2DB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E09A8A-F929-4301-B655-43A716DD8B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EBF04-16A7-4F91-BBD7-3C610F5551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9C7D81-69AC-4BB8-AB9F-A380AB45D5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92AE8F-7560-4803-942D-01DA79AB75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C479E9-64FC-44ED-87BD-524FB007A7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56DB87-B6AC-4F3F-B951-04142FD743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B2F6FE-70B9-4BDF-828C-5617E52552C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8A61-424A-4A61-B4CA-BB55F0C321C7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4530-DC48-4B88-A9F1-1C95D46AD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552EBB-92B8-4654-AA27-82195D32E2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8AEDF9-34D6-4FE4-909E-F637163F3F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576843-448F-48AD-8EE6-6D734214E6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8A10DE-25AC-494F-BA44-943A0C2017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45E1E6-0208-4CC4-B62C-FFB3D699955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FBA782-A8AF-4F07-BA58-C440D54172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DD352-A935-4897-AA1E-59E9DFAFDEE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BE6486-DFE4-4D9B-A0B9-9375A77967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E5B5DE-D1FB-4540-A60A-8911F25956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2D87E-995D-49DD-8966-9874F479C0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049A-D7DF-449A-80CC-EBC19A4D600C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C4DC-6C5C-4984-8772-9A291BB6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4743D8-5B36-446A-943C-2014B3C3BD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6C27DB-7CBD-4C8A-A927-081AA5CFA9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0A7381-74CB-4070-A6CA-64520FCE64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DE7FB0-F915-4345-B032-9815B7FEDF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5C5F49-68C7-436F-887B-C5A61E2822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BED24C-AF16-46B6-B0B9-76B6E319ED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F6CF74-6E26-4D47-82BB-BFE3EA6090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AA92E-393C-43BA-998E-30EADF46C1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C44F58-FA60-4A2C-910E-3896FECF34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2BD5C3-1D6E-40AC-A170-0216EC67C6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B30044-9EC0-4412-804B-11A98FBA4746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2E42F7-CFB3-4011-986C-BE4A9C4F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30B114-4F73-407C-A519-26DB59F81E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9C0325-B03E-4544-B518-0FD0ED12F3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CA8D1E-C43B-469C-8DE7-808FED6944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15BB9D-4E65-43C4-B337-6756DF3800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B88FC9-66BD-42A3-A6E5-335685FE74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A3C77-E851-4B87-91C4-E96557D8AE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34467D-1CE9-449D-AF84-04E3722B27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5A1E98-1BF7-4270-86AE-10C60BEA7C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1AD578-38E1-46C9-B0AD-51856ECE20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CEF721-D7C2-4384-882A-46D887265E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BA80-8F91-4454-BDE1-147872495827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B24A-357D-49BC-B1F9-3A744C9C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501C24-2E79-45F8-81B0-F599AA79E7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A4337-7685-4DB9-B349-C128C09C68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65016F-8062-4DA5-996E-23AF57B09D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5C5212-D45D-4B51-8CAF-6135BCF0C5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01BCE1-292D-46E2-BFA8-D52FD9EB49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3A92D1-F722-45CA-8325-8F71C77FF3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FF38F3-8D62-4D53-B283-F7D5A79C5E1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F614CE-DAE3-468C-B2C9-CE4B94D02B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34FDE6-CF91-420C-AFD1-70C6C15B6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B96E2B-1218-413B-917B-78BF5BC109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B41F24-5BB6-4E93-AE9F-1FFCD01AC4BE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052636-9971-4D83-8726-FD2AF8968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64ECAB-3309-4E4A-8820-F72F149531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959255-029C-4BD3-86DA-D56709640B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11356B-6949-4B4C-AFF8-C545986CC5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5E4C99-4EC9-4BD6-8FA6-82E35C087B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656EC7-A351-4C30-9673-FA53555D77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08FBE5-387A-4FAD-BF6B-E0F5D4DD2B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3C5808-64B2-4EEF-8210-F66DB84955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175A59-A64A-438F-A10B-E411455DC9A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FDAEA2-625C-45B0-9CBF-8B51C690E2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22D9B5-DC26-4BB5-82FB-C43BAB96A1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EEA530-8DF8-4D02-ACFE-3EB0CC6E1291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3DC24-E83D-463C-B80A-C88BD6A7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2E02-9D78-4953-A31B-9DA31C1C30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AA728-A976-4CE4-A5A2-EC40EF1004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55E406-AA10-47CF-AA32-9E40948B1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C92CAD-BA5D-416A-A25E-FD9B16ED52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AB7864-D82B-40C7-8889-470FABD023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C39F30-3037-46CF-8027-825B9F9B5D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E29E3F-2CF9-4817-876B-56B8912F66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F7D36F-2AF2-473E-833F-0BF27E72B5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ECD240-9F7D-47EE-83A9-C1F28FD411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CCB556-1972-4010-B33B-E09406C9F5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A35C6-37D4-4026-B355-9A09221E76C0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08033-536B-44B3-9E55-952DA093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5" r:id="rId4"/>
    <p:sldLayoutId id="2147484154" r:id="rId5"/>
    <p:sldLayoutId id="2147484159" r:id="rId6"/>
    <p:sldLayoutId id="2147484153" r:id="rId7"/>
    <p:sldLayoutId id="2147484160" r:id="rId8"/>
    <p:sldLayoutId id="2147484161" r:id="rId9"/>
    <p:sldLayoutId id="2147484152" r:id="rId10"/>
    <p:sldLayoutId id="21474841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EC4E7E7-186D-46B2-AAED-9CA6786CEF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07B3F5A-0226-4BB3-A26E-3EB7688B21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F3178D7-3083-4196-BF00-2F423D3ECB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79D4A79-AE0F-4E6F-B618-7867F3720B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D3B3B2D-243C-4064-AF92-20D9F5081F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0F703AF-224B-4257-B5A6-0C98D90746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>
                    <a:alpha val="6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73E28-6D85-4349-8EE7-F883F7D6CE25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rgbClr val="FFFFFF">
                    <a:alpha val="6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>
                    <a:alpha val="6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2F9CE-7B8D-442B-A2AB-2A7B6CEDB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2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2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2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0E4B3-D050-41D1-A9C8-9605BA3DC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B9BC82D-3DA9-4F1A-90D6-7A354CA26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5E13BEF-0B42-4FEE-9B72-28CD6C609A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E6D72EB-79C9-4531-82F4-A8FD41F463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5203B2D-778F-40AC-A333-5D35C79C09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BB5B694-CC69-4027-9D61-3941600C7F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F5A6663B-0A01-4652-9059-E2700ADE24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76C56F1-10F3-4375-A836-A9D04C5CB1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00CC"/>
                </a:solidFill>
                <a:latin typeface="Arial" charset="0"/>
                <a:cs typeface="Arial" charset="0"/>
              </a:rPr>
              <a:t>Солнце, воздух и вода – наши лучшие друзья!</a:t>
            </a:r>
          </a:p>
        </p:txBody>
      </p:sp>
      <p:pic>
        <p:nvPicPr>
          <p:cNvPr id="241666" name="Picture 7" descr="PE0288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55838"/>
            <a:ext cx="60499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3382962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omic Sans MS" pitchFamily="66" charset="0"/>
              </a:rPr>
              <a:t>В небе солнце катится,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Словно жёлтый мячик,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То за тучку спрячется,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То по ёлкам скачет.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omic Sans MS" pitchFamily="66" charset="0"/>
              </a:rPr>
              <a:t>Выйди, выйди, солнышко,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Посвети щедрее,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Улыбнись нам ласково,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Сделай нас добрее!</a:t>
            </a:r>
            <a:r>
              <a:rPr lang="ru-RU" sz="2000" smtClean="0"/>
              <a:t> 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00CC"/>
                </a:solidFill>
                <a:latin typeface="+mn-lt"/>
              </a:rPr>
              <a:t>Ласковое солнце</a:t>
            </a:r>
            <a:r>
              <a:rPr lang="ru-RU" sz="4000" b="1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pic>
        <p:nvPicPr>
          <p:cNvPr id="251907" name="Picture 14" descr="11114219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63210">
            <a:off x="4948238" y="14081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12" descr="1111421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5695">
            <a:off x="7161213" y="833438"/>
            <a:ext cx="1195387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9" name="Picture 8" descr="J007618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64088" y="2522538"/>
            <a:ext cx="3887787" cy="3095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29" name="Picture 8" descr="J00957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33375"/>
            <a:ext cx="48593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455987" cy="3059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Помните! Человеку должно быть всегда тепло и радостно.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И, конечно, летом  загорайте. Но не забывайте про важные правила.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Какие?</a:t>
            </a:r>
          </a:p>
        </p:txBody>
      </p:sp>
      <p:pic>
        <p:nvPicPr>
          <p:cNvPr id="2529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2000"/>
          </a:blip>
          <a:srcRect r="4256" b="18454"/>
          <a:stretch>
            <a:fillRect/>
          </a:stretch>
        </p:blipFill>
        <p:spPr>
          <a:xfrm>
            <a:off x="4643438" y="4581525"/>
            <a:ext cx="4273550" cy="15843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+mn-lt"/>
              </a:rPr>
              <a:t>Хорошее настроение</a:t>
            </a:r>
            <a:endParaRPr lang="ru-RU" sz="40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197" y="1052736"/>
            <a:ext cx="5516116" cy="55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13" y="1214438"/>
            <a:ext cx="2928937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Самое действенное лекарство для физического здоровья есть бодрое и веселое настроение духа.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6048375" cy="25066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Эти правила, дружок,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Ты запомни на зубок.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Будешь ты тогда здоров,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И без всяких докторов!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endParaRPr lang="ru-RU" sz="360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78211" name="Рисунок 2" descr="4c9e9b2a8a93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3522663"/>
            <a:ext cx="29670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2" name="Рисунок 3" descr="d47fa6e8978464a79d09ec2ee2930913_big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500563"/>
            <a:ext cx="2357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IMG719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91880" y="2690692"/>
            <a:ext cx="364333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8214" name="Рисунок 2" descr="4c9e9b2a8a93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3435350"/>
            <a:ext cx="29670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293813"/>
            <a:ext cx="3313113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863" y="404813"/>
            <a:ext cx="3516312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+mn-lt"/>
              </a:rPr>
              <a:t>Добрые дела</a:t>
            </a:r>
            <a:endParaRPr lang="ru-RU" sz="3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54979" name="Прямоугольник 2"/>
          <p:cNvSpPr>
            <a:spLocks noChangeArrowheads="1"/>
          </p:cNvSpPr>
          <p:nvPr/>
        </p:nvSpPr>
        <p:spPr bwMode="auto">
          <a:xfrm>
            <a:off x="4211638" y="1412875"/>
            <a:ext cx="47910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А как нам добрые слова нужны!</a:t>
            </a:r>
          </a:p>
          <a:p>
            <a:r>
              <a:rPr lang="ru-RU" b="1" i="1">
                <a:solidFill>
                  <a:srgbClr val="002060"/>
                </a:solidFill>
              </a:rPr>
              <a:t>Не раз мы в этом убедились сами,</a:t>
            </a:r>
          </a:p>
          <a:p>
            <a:r>
              <a:rPr lang="ru-RU" b="1" i="1">
                <a:solidFill>
                  <a:srgbClr val="002060"/>
                </a:solidFill>
              </a:rPr>
              <a:t>А может не слова — дела важны?</a:t>
            </a:r>
          </a:p>
          <a:p>
            <a:r>
              <a:rPr lang="ru-RU" b="1" i="1">
                <a:solidFill>
                  <a:srgbClr val="002060"/>
                </a:solidFill>
              </a:rPr>
              <a:t>Дела — делами, а слова — словами.</a:t>
            </a:r>
          </a:p>
          <a:p>
            <a:endParaRPr lang="ru-RU" b="1" i="1">
              <a:solidFill>
                <a:srgbClr val="002060"/>
              </a:solidFill>
            </a:endParaRPr>
          </a:p>
          <a:p>
            <a:r>
              <a:rPr lang="ru-RU" b="1" i="1">
                <a:solidFill>
                  <a:srgbClr val="002060"/>
                </a:solidFill>
              </a:rPr>
              <a:t>Они живут у каждого из нас,</a:t>
            </a:r>
          </a:p>
          <a:p>
            <a:r>
              <a:rPr lang="ru-RU" b="1" i="1">
                <a:solidFill>
                  <a:srgbClr val="002060"/>
                </a:solidFill>
              </a:rPr>
              <a:t>На дне души до времени хранимы,</a:t>
            </a:r>
          </a:p>
          <a:p>
            <a:r>
              <a:rPr lang="ru-RU" b="1" i="1">
                <a:solidFill>
                  <a:srgbClr val="002060"/>
                </a:solidFill>
              </a:rPr>
              <a:t>Чтоб их произнести в тот самый час,</a:t>
            </a:r>
          </a:p>
          <a:p>
            <a:r>
              <a:rPr lang="ru-RU" b="1" i="1">
                <a:solidFill>
                  <a:srgbClr val="002060"/>
                </a:solidFill>
              </a:rPr>
              <a:t>Когда они другим необходимы.</a:t>
            </a:r>
          </a:p>
          <a:p>
            <a:r>
              <a:rPr lang="ru-RU" b="1" i="1">
                <a:solidFill>
                  <a:srgbClr val="002060"/>
                </a:solidFill>
              </a:rPr>
              <a:t>М. Лисянский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663" y="549275"/>
            <a:ext cx="8229600" cy="22304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>
                <a:latin typeface="Comic Sans MS" pitchFamily="66" charset="0"/>
              </a:rPr>
              <a:t>Если вы будете следовать всем советам, которые услышали сегодня, то будете сильными, крепкими, добрыми, весёлыми, а значит – здоровыми!</a:t>
            </a:r>
          </a:p>
        </p:txBody>
      </p:sp>
      <p:pic>
        <p:nvPicPr>
          <p:cNvPr id="258050" name="Picture 10" descr="BD1373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068638"/>
            <a:ext cx="31686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692150"/>
            <a:ext cx="3529012" cy="4968875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Четыре клада есть у Природы : Вода, Земля Воздух и Солнце. Это четыре её основы.</a:t>
            </a:r>
          </a:p>
          <a:p>
            <a:pPr eaLnBrk="1" hangingPunct="1"/>
            <a:r>
              <a:rPr lang="ru-RU" sz="20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Какая бы ни грянула беда – если они целы, всё возродится снова.</a:t>
            </a:r>
          </a:p>
          <a:p>
            <a:pPr eaLnBrk="1" hangingPunct="1"/>
            <a:r>
              <a:rPr lang="ru-RU" sz="20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Вместе они – это сила и добро.</a:t>
            </a:r>
          </a:p>
          <a:p>
            <a:pPr eaLnBrk="1" hangingPunct="1"/>
            <a:r>
              <a:rPr lang="ru-RU" sz="20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Без помощи Земли, Воды, Воздуха и Солнца не сможет вырасти ни цветок, ни ребёнок.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ea typeface="Tahoma" pitchFamily="34" charset="0"/>
              <a:cs typeface="Calibri" pitchFamily="34" charset="0"/>
            </a:endParaRPr>
          </a:p>
        </p:txBody>
      </p:sp>
      <p:pic>
        <p:nvPicPr>
          <p:cNvPr id="242690" name="Picture 17" descr="icon_smiley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89288"/>
            <a:ext cx="16541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21" descr="AG0032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20713"/>
            <a:ext cx="20669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7" descr="animaciy989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83050" y="1196975"/>
            <a:ext cx="4737100" cy="5321300"/>
          </a:xfrm>
        </p:spPr>
      </p:pic>
      <p:sp>
        <p:nvSpPr>
          <p:cNvPr id="2437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903912" cy="503238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00CC"/>
                </a:solidFill>
                <a:latin typeface="Arial" charset="0"/>
                <a:cs typeface="Tahoma" pitchFamily="34" charset="0"/>
              </a:rPr>
              <a:t>Земля</a:t>
            </a:r>
            <a:r>
              <a:rPr lang="ru-RU" sz="3600" b="1" smtClean="0">
                <a:latin typeface="Arial" charset="0"/>
                <a:cs typeface="Tahoma" pitchFamily="34" charset="0"/>
              </a:rPr>
              <a:t> </a:t>
            </a:r>
            <a:r>
              <a:rPr lang="ru-RU" sz="3600" b="1" smtClean="0">
                <a:solidFill>
                  <a:srgbClr val="0000CC"/>
                </a:solidFill>
                <a:latin typeface="Arial" charset="0"/>
                <a:cs typeface="Tahoma" pitchFamily="34" charset="0"/>
              </a:rPr>
              <a:t>- кормилица.</a:t>
            </a:r>
            <a:r>
              <a:rPr lang="ru-RU" sz="3600" b="1" smtClean="0">
                <a:latin typeface="Arial" charset="0"/>
                <a:cs typeface="Tahoma" pitchFamily="34" charset="0"/>
              </a:rPr>
              <a:t> </a:t>
            </a:r>
          </a:p>
        </p:txBody>
      </p:sp>
      <p:pic>
        <p:nvPicPr>
          <p:cNvPr id="30728" name="Picture 8" descr="golu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14208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AG0000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110163"/>
            <a:ext cx="15144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AG0000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508500"/>
            <a:ext cx="16414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AG00315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933825"/>
            <a:ext cx="17129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SY0060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238" y="2852738"/>
            <a:ext cx="292576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J00957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5362575"/>
            <a:ext cx="1514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 descr="111142100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88755">
            <a:off x="7799388" y="398463"/>
            <a:ext cx="13033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03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240465">
            <a:off x="631825" y="236538"/>
            <a:ext cx="10144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897437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А почему Землю зовут кормилицей?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Земля урожай даёт, всё на ней растёт. 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latin typeface="Comic Sans MS" pitchFamily="66" charset="0"/>
              <a:ea typeface="Tahoma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Есть на Земле огромный дом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Под крышей голубой.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solidFill>
                  <a:srgbClr val="011113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Живут в нём солнце, дождь и гром, лес и морской прибой. </a:t>
            </a: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/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Живут в нём птицы и цветы,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Весёлый звон ручья,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solidFill>
                  <a:srgbClr val="011113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Живёшь в том доме светлом ты, </a:t>
            </a:r>
            <a:br>
              <a:rPr lang="ru-RU" sz="1800" b="1" smtClean="0">
                <a:solidFill>
                  <a:srgbClr val="011113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solidFill>
                  <a:srgbClr val="011113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И все твои друзья. </a:t>
            </a:r>
            <a:br>
              <a:rPr lang="ru-RU" sz="1800" b="1" smtClean="0">
                <a:solidFill>
                  <a:srgbClr val="011113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Куда б дороги не вели,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Всегда ты будешь в нём.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Природою родной земли </a:t>
            </a:r>
            <a:b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</a:br>
            <a:r>
              <a:rPr lang="ru-RU" sz="1800" b="1" smtClean="0">
                <a:latin typeface="Comic Sans MS" pitchFamily="66" charset="0"/>
                <a:ea typeface="Tahoma" pitchFamily="34" charset="0"/>
                <a:cs typeface="Calibri" pitchFamily="34" charset="0"/>
              </a:rPr>
              <a:t>Зовётся этот дом. </a:t>
            </a:r>
            <a:r>
              <a:rPr lang="ru-RU" sz="1500" b="1" smtClean="0">
                <a:ea typeface="Tahoma" pitchFamily="34" charset="0"/>
                <a:cs typeface="Calibri" pitchFamily="34" charset="0"/>
              </a:rPr>
              <a:t>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 eaLnBrk="1" hangingPunct="1"/>
            <a:endParaRPr lang="ru-RU" sz="3600" b="1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47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038600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В Индии, где люди часто ходят босиком, плоскостопие почти не встречается. Для того чтобы не было плоскостопия, особенно полезно ходить по песку, по камушкам.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А ещё будет хорошо, если вам купят специальный резиновый коврик.  Вот такой.</a:t>
            </a:r>
          </a:p>
        </p:txBody>
      </p:sp>
      <p:pic>
        <p:nvPicPr>
          <p:cNvPr id="28263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lum bright="-12000" contrast="26000"/>
          </a:blip>
          <a:srcRect l="3288" t="3937" r="57872" b="3937"/>
          <a:stretch>
            <a:fillRect/>
          </a:stretch>
        </p:blipFill>
        <p:spPr>
          <a:xfrm>
            <a:off x="5076825" y="1628775"/>
            <a:ext cx="1973263" cy="1879600"/>
          </a:xfrm>
        </p:spPr>
      </p:pic>
      <p:pic>
        <p:nvPicPr>
          <p:cNvPr id="28263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8000"/>
          </a:blip>
          <a:srcRect l="46692" t="2625" r="1315" b="5249"/>
          <a:stretch>
            <a:fillRect/>
          </a:stretch>
        </p:blipFill>
        <p:spPr bwMode="auto">
          <a:xfrm>
            <a:off x="6156325" y="3933825"/>
            <a:ext cx="1951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15" descr="672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34000"/>
          </a:blip>
          <a:srcRect l="1477" t="2953" r="2214" b="1477"/>
          <a:stretch>
            <a:fillRect/>
          </a:stretch>
        </p:blipFill>
        <p:spPr>
          <a:xfrm>
            <a:off x="4572000" y="1412875"/>
            <a:ext cx="4364038" cy="3259138"/>
          </a:xfrm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048375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00CC"/>
                </a:solidFill>
                <a:latin typeface="+mn-lt"/>
              </a:rPr>
              <a:t>Вода-волшебница.</a:t>
            </a:r>
          </a:p>
        </p:txBody>
      </p:sp>
      <p:sp>
        <p:nvSpPr>
          <p:cNvPr id="2457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284538"/>
            <a:ext cx="4032250" cy="2736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11113"/>
                </a:solidFill>
                <a:latin typeface="Comic Sans MS" pitchFamily="66" charset="0"/>
              </a:rPr>
              <a:t>А какой вода бывает?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11113"/>
                </a:solidFill>
                <a:latin typeface="Comic Sans MS" pitchFamily="66" charset="0"/>
              </a:rPr>
              <a:t>Кто ответит на вопрос?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11113"/>
                </a:solidFill>
                <a:latin typeface="Comic Sans MS" pitchFamily="66" charset="0"/>
              </a:rPr>
              <a:t>О водичке всё мы знаем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11113"/>
                </a:solidFill>
                <a:latin typeface="Comic Sans MS" pitchFamily="66" charset="0"/>
              </a:rPr>
              <a:t>И утрём любому нос:</a:t>
            </a:r>
            <a:r>
              <a:rPr lang="ru-RU" sz="2400" b="1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10" descr="animaciyprikolsuperpricol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175" y="1773238"/>
            <a:ext cx="4533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latin typeface="Comic Sans MS" pitchFamily="66" charset="0"/>
              </a:rPr>
              <a:t>Мокрые вопросы:</a:t>
            </a:r>
          </a:p>
        </p:txBody>
      </p:sp>
      <p:sp>
        <p:nvSpPr>
          <p:cNvPr id="2467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17613"/>
            <a:ext cx="3384550" cy="4565650"/>
          </a:xfrm>
        </p:spPr>
        <p:txBody>
          <a:bodyPr/>
          <a:lstStyle/>
          <a:p>
            <a:pPr eaLnBrk="1" hangingPunct="1"/>
            <a:r>
              <a:rPr lang="ru-RU" sz="2200" smtClean="0">
                <a:latin typeface="Comic Sans MS" pitchFamily="66" charset="0"/>
              </a:rPr>
              <a:t>Кто из вас купается, спортом занимается? </a:t>
            </a:r>
          </a:p>
          <a:p>
            <a:pPr eaLnBrk="1" hangingPunct="1"/>
            <a:r>
              <a:rPr lang="ru-RU" sz="2200" smtClean="0">
                <a:latin typeface="Comic Sans MS" pitchFamily="66" charset="0"/>
              </a:rPr>
              <a:t>А кто любит закаляться, водой холодной обливаться? </a:t>
            </a:r>
          </a:p>
          <a:p>
            <a:pPr eaLnBrk="1" hangingPunct="1"/>
            <a:r>
              <a:rPr lang="ru-RU" sz="2200" smtClean="0">
                <a:latin typeface="Comic Sans MS" pitchFamily="66" charset="0"/>
              </a:rPr>
              <a:t>Кто из вас, скажите, братцы, забывает умываться? </a:t>
            </a:r>
          </a:p>
          <a:p>
            <a:pPr eaLnBrk="1" hangingPunct="1"/>
            <a:r>
              <a:rPr lang="ru-RU" sz="2200" smtClean="0">
                <a:latin typeface="Comic Sans MS" pitchFamily="66" charset="0"/>
              </a:rPr>
              <a:t>И ещё один вопрос: кто себе не моет нос?</a:t>
            </a:r>
            <a:r>
              <a:rPr lang="ru-RU" sz="2200" smtClean="0"/>
              <a:t> </a:t>
            </a:r>
          </a:p>
        </p:txBody>
      </p:sp>
      <p:pic>
        <p:nvPicPr>
          <p:cNvPr id="246788" name="Picture 7" descr="BD13760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3221038"/>
            <a:ext cx="2462213" cy="1260475"/>
          </a:xfrm>
        </p:spPr>
      </p:pic>
      <p:pic>
        <p:nvPicPr>
          <p:cNvPr id="246789" name="Picture 9" descr="BD1376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305911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1"/>
          <p:cNvSpPr>
            <a:spLocks noChangeArrowheads="1"/>
          </p:cNvSpPr>
          <p:nvPr/>
        </p:nvSpPr>
        <p:spPr bwMode="auto">
          <a:xfrm>
            <a:off x="611188" y="1319213"/>
            <a:ext cx="764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000">
              <a:solidFill>
                <a:srgbClr val="01111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318" y="2483187"/>
            <a:ext cx="4518912" cy="3833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775145" y="624116"/>
            <a:ext cx="3273532" cy="2441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0519" name="Picture 7" descr="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38000"/>
          </a:blip>
          <a:srcRect l="13161" t="27391" r="5400" b="6032"/>
          <a:stretch>
            <a:fillRect/>
          </a:stretch>
        </p:blipFill>
        <p:spPr bwMode="auto">
          <a:xfrm>
            <a:off x="5435600" y="1341438"/>
            <a:ext cx="3200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Picture 8" descr="animaciyviselaay667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52513"/>
            <a:ext cx="40322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30225" y="452438"/>
            <a:ext cx="4403725" cy="62865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Воздух-невидимка.</a:t>
            </a:r>
          </a:p>
        </p:txBody>
      </p:sp>
      <p:sp>
        <p:nvSpPr>
          <p:cNvPr id="2498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281238"/>
            <a:ext cx="371475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omic Sans MS" pitchFamily="66" charset="0"/>
              </a:rPr>
              <a:t>Вот задачка, так задачка: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Как же к Воздуху дойти?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Он ведь, Воздух – невидимка!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Как дорожку нам найти?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omic Sans MS" pitchFamily="66" charset="0"/>
              </a:rPr>
              <a:t>Он по всей земле летает,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Тучи быстро разгоняет,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Неизвестно где живёт,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Налетит - деревья гнёт!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Засвистит – по речке дрожь.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Озорник он, не уймёшь! </a:t>
            </a:r>
          </a:p>
        </p:txBody>
      </p:sp>
      <p:pic>
        <p:nvPicPr>
          <p:cNvPr id="249860" name="Picture 10" descr="J0126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916113"/>
            <a:ext cx="3313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1" name="Picture 13" descr="AG0043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1027113"/>
            <a:ext cx="22923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7" descr="animaciyviselaay6677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341438"/>
            <a:ext cx="5722938" cy="4292600"/>
          </a:xfrm>
        </p:spPr>
      </p:pic>
      <p:sp>
        <p:nvSpPr>
          <p:cNvPr id="2508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2324100"/>
            <a:ext cx="4824413" cy="208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b="1" smtClean="0">
              <a:latin typeface="Comic Sans MS" pitchFamily="66" charset="0"/>
            </a:endParaRPr>
          </a:p>
          <a:p>
            <a:pPr eaLnBrk="1" hangingPunct="1"/>
            <a:r>
              <a:rPr lang="ru-RU" sz="2400" b="1" smtClean="0">
                <a:latin typeface="Comic Sans MS" pitchFamily="66" charset="0"/>
              </a:rPr>
              <a:t>Дарит вам он свой совет: свежим воздухом дышите </a:t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и здоровье  берегите! 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250883" name="Picture 9" descr="AG0043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692150"/>
            <a:ext cx="29527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4" name="Picture 12" descr="BD136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49275"/>
            <a:ext cx="26781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18" descr="animaciyviselaay66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16585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6" name="Picture 20" descr="icon_a-rainb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508500"/>
            <a:ext cx="12271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7" name="Picture 21" descr="icon_a-patt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2175" y="4076700"/>
            <a:ext cx="15255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литра">
  <a:themeElements>
    <a:clrScheme name="Палитра 8">
      <a:dk1>
        <a:srgbClr val="000000"/>
      </a:dk1>
      <a:lt1>
        <a:srgbClr val="00FFCC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AA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403</Words>
  <Application>Microsoft Office PowerPoint</Application>
  <PresentationFormat>Экран (4:3)</PresentationFormat>
  <Paragraphs>51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229</vt:i4>
      </vt:variant>
      <vt:variant>
        <vt:lpstr>Заголовки слайдов</vt:lpstr>
      </vt:variant>
      <vt:variant>
        <vt:i4>15</vt:i4>
      </vt:variant>
    </vt:vector>
  </HeadingPairs>
  <TitlesOfParts>
    <vt:vector size="254" baseType="lpstr">
      <vt:lpstr>Arial</vt:lpstr>
      <vt:lpstr>Century Schoolbook</vt:lpstr>
      <vt:lpstr>Wingdings</vt:lpstr>
      <vt:lpstr>Wingdings 2</vt:lpstr>
      <vt:lpstr>Calibri</vt:lpstr>
      <vt:lpstr>Tahoma</vt:lpstr>
      <vt:lpstr>Garamond</vt:lpstr>
      <vt:lpstr>Century Gothic</vt:lpstr>
      <vt:lpstr>Tunga</vt:lpstr>
      <vt:lpstr>Comic Sans MS</vt:lpstr>
      <vt:lpstr>Эркер</vt:lpstr>
      <vt:lpstr>Палитра</vt:lpstr>
      <vt:lpstr>Край</vt:lpstr>
      <vt:lpstr>1_Край</vt:lpstr>
      <vt:lpstr>2_Край</vt:lpstr>
      <vt:lpstr>3_Край</vt:lpstr>
      <vt:lpstr>4_Край</vt:lpstr>
      <vt:lpstr>5_Край</vt:lpstr>
      <vt:lpstr>7_Край</vt:lpstr>
      <vt:lpstr>6_Край</vt:lpstr>
      <vt:lpstr>8_Край</vt:lpstr>
      <vt:lpstr>9_Край</vt:lpstr>
      <vt:lpstr>10_Край</vt:lpstr>
      <vt:lpstr>11_Край</vt:lpstr>
      <vt:lpstr>13_Край</vt:lpstr>
      <vt:lpstr>Mylar</vt:lpstr>
      <vt:lpstr>Эркер</vt:lpstr>
      <vt:lpstr>Эркер</vt:lpstr>
      <vt:lpstr>Эркер</vt:lpstr>
      <vt:lpstr>Эркер</vt:lpstr>
      <vt:lpstr>Эркер</vt:lpstr>
      <vt:lpstr>Эркер</vt:lpstr>
      <vt:lpstr>Палитра</vt:lpstr>
      <vt:lpstr>Палитра</vt:lpstr>
      <vt:lpstr>Палитра</vt:lpstr>
      <vt:lpstr>Палитра</vt:lpstr>
      <vt:lpstr>Палитра</vt:lpstr>
      <vt:lpstr>Палитра</vt:lpstr>
      <vt:lpstr>Палитра</vt:lpstr>
      <vt:lpstr>Палитра</vt:lpstr>
      <vt:lpstr>Палитра</vt:lpstr>
      <vt:lpstr>Палитра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1_Край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2_Край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3_Край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4_Край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5_Край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7_Край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6_Край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8_Край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9_Край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10_Край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11_Край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13_Край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Солнце, воздух и вода – наши лучшие друзья!</vt:lpstr>
      <vt:lpstr>Слайд 2</vt:lpstr>
      <vt:lpstr>Земля - кормилица. </vt:lpstr>
      <vt:lpstr>Слайд 4</vt:lpstr>
      <vt:lpstr>Вода-волшебница.</vt:lpstr>
      <vt:lpstr>Мокрые вопросы:</vt:lpstr>
      <vt:lpstr>Слайд 7</vt:lpstr>
      <vt:lpstr>Воздух-невидимка.</vt:lpstr>
      <vt:lpstr>Слайд 9</vt:lpstr>
      <vt:lpstr>Ласковое солнце.</vt:lpstr>
      <vt:lpstr>Слайд 11</vt:lpstr>
      <vt:lpstr>Хорошее настроение</vt:lpstr>
      <vt:lpstr>Эти правила, дружок, Ты запомни на зубок. Будешь ты тогда здоров, И без всяких докторов! </vt:lpstr>
      <vt:lpstr>Добрые дела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52</cp:revision>
  <dcterms:created xsi:type="dcterms:W3CDTF">2012-11-05T04:12:51Z</dcterms:created>
  <dcterms:modified xsi:type="dcterms:W3CDTF">2013-03-24T16:24:08Z</dcterms:modified>
</cp:coreProperties>
</file>