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271" r:id="rId2"/>
    <p:sldId id="256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2" r:id="rId16"/>
    <p:sldId id="270" r:id="rId17"/>
    <p:sldId id="269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0" autoAdjust="0"/>
    <p:restoredTop sz="94660"/>
  </p:normalViewPr>
  <p:slideViewPr>
    <p:cSldViewPr>
      <p:cViewPr varScale="1">
        <p:scale>
          <a:sx n="48" d="100"/>
          <a:sy n="48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8AA24-AD6A-4310-A71F-24C7BD0A9505}" type="datetimeFigureOut">
              <a:rPr lang="ru-RU" smtClean="0"/>
              <a:pPr/>
              <a:t>29.08.2011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E4E29-3362-4F78-B4BC-99A80CDB1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8/29/2011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file:///\\clck.yandex.ru\redir\AiuY0DBWFJ4ePaEse6rgeAjgs2pI3DW99KUdgowt9XtO8xHuNro5yWFhfZ79AmRo09ecartsvG75VglmHQyAvfnBmQUBekiltL2Jmf9AUE5YBUSVWnHOAzHbwkCOzWYF3R8M4P2teFSPHjuRavSGgJnTM3ChS03V17ineqbwcw0EwJvO6ywEGoEAUGX4Ma75%3fdata=UlNrNmk5WktYejR0eWJFYk1LdmtxdDk1N2dybGFidnVyU2owYmtEVHpaOE1OZy1LZm9oTGZIaGVKMGFEMEwzbWxhMVNka1MtOUdIdjlNa252T1dXcjBFLThaZmNHOWxkcGl4REtBM0VlYzF1SmZPcXJmX3JkcEpCdW10MzM3MW1ET3lwOWtOS05CckZoTkRaWUd0MFBtWVV4NUVWUVhZOWVFcEVoaVBweHhGTzkwbklrMVNGZElHeTgya1dDc3dY&amp;b64e=2&amp;sign=7b9a2732d8d3d203f945c6f131c41ac8&amp;keyno=8&amp;l10n=ru&amp;mc=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900igr.net/datas/russkij-jazyk/Antonim/0020-020-Vy-molodtsy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audio" Target="file:///C:\Users\user\Downloads\confusion.mp3" TargetMode="External"/><Relationship Id="rId1" Type="http://schemas.openxmlformats.org/officeDocument/2006/relationships/audio" Target="file:///C:\Users\user\Downloads\kchmoydo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s02.radikal.ru/i175/1010/fa/0df8b0ebbec4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video.yandex.ru/search.xml?text=%D1%81%D0%BA%D0%B0%D1%87%D0%B0%D1%82%D1%8C%20%D0%BA%D0%B0%D1%80%D1%82%D0%B8%D0%BD%D0%BA%D0%B8%20%D0%BA%20%D1%81%D0%BA%D0%B0%D0%B7%D0%BA%D0%B0%D0%BC%20%D0%BA%D0%BE%D1%80%D0%BD%D0%B5%D1%8F%20%D1%87%D1%83%D0%BA%D0%BE%D0%B2%D1%81%D0%BA%D0%BE%D0%B3%D0%BE&amp;where=al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7851648" cy="1828800"/>
          </a:xfrm>
        </p:spPr>
        <p:txBody>
          <a:bodyPr>
            <a:normAutofit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>
                <a:hlinkClick r:id="rId2" action="ppaction://hlinkfile"/>
              </a:rPr>
              <a:t>«</a:t>
            </a:r>
            <a:r>
              <a:rPr lang="ru-RU" b="0" smtClean="0">
                <a:hlinkClick r:id="rId2" action="ppaction://hlinkfile"/>
              </a:rPr>
              <a:t>Викторина </a:t>
            </a:r>
            <a:r>
              <a:rPr lang="ru-RU" smtClean="0">
                <a:hlinkClick r:id="rId2" action="ppaction://hlinkfile"/>
              </a:rPr>
              <a:t>по</a:t>
            </a:r>
            <a:r>
              <a:rPr lang="ru-RU" b="0" smtClean="0">
                <a:hlinkClick r:id="rId2" action="ppaction://hlinkfile"/>
              </a:rPr>
              <a:t> </a:t>
            </a:r>
            <a:r>
              <a:rPr lang="ru-RU" smtClean="0">
                <a:hlinkClick r:id="rId2" action="ppaction://hlinkfile"/>
              </a:rPr>
              <a:t>сказкам</a:t>
            </a:r>
            <a:br>
              <a:rPr lang="ru-RU" smtClean="0">
                <a:hlinkClick r:id="rId2" action="ppaction://hlinkfile"/>
              </a:rPr>
            </a:br>
            <a:r>
              <a:rPr lang="ru-RU" b="0" smtClean="0">
                <a:hlinkClick r:id="rId2" action="ppaction://hlinkfile"/>
              </a:rPr>
              <a:t> </a:t>
            </a:r>
            <a:r>
              <a:rPr lang="ru-RU" smtClean="0">
                <a:hlinkClick r:id="rId2" action="ppaction://hlinkfile"/>
              </a:rPr>
              <a:t>К</a:t>
            </a:r>
            <a:r>
              <a:rPr lang="ru-RU" b="0" smtClean="0">
                <a:hlinkClick r:id="rId2" action="ppaction://hlinkfile"/>
              </a:rPr>
              <a:t>. </a:t>
            </a:r>
            <a:r>
              <a:rPr lang="ru-RU" smtClean="0">
                <a:hlinkClick r:id="rId2" action="ppaction://hlinkfile"/>
              </a:rPr>
              <a:t>Чуковского»</a:t>
            </a:r>
            <a:r>
              <a:rPr lang="ru-RU" b="0" smtClean="0">
                <a:hlinkClick r:id="rId2" action="ppaction://hlinkfile"/>
              </a:rPr>
              <a:t> </a:t>
            </a:r>
            <a:endParaRPr lang="ru-RU" dirty="0"/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marR="0" eaLnBrk="1" hangingPunct="1">
              <a:lnSpc>
                <a:spcPct val="90000"/>
              </a:lnSpc>
            </a:pPr>
            <a:endParaRPr lang="ru-RU" sz="2400" dirty="0" smtClean="0"/>
          </a:p>
          <a:p>
            <a:pPr marR="0" eaLnBrk="1" hangingPunct="1">
              <a:lnSpc>
                <a:spcPct val="9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Автор: Гвоздева Ю.В., 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МАОУ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«Гимназия №3»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г. Саратова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84784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8.Как звали мальчика, который победил Крокодила?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А)Ваня Иванов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Б)Петя Васильев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В)Ваня Васильчиков</a:t>
            </a:r>
          </a:p>
        </p:txBody>
      </p:sp>
      <p:pic>
        <p:nvPicPr>
          <p:cNvPr id="6146" name="Picture 2" descr="http://im0-tub.yandex.net/i?id=21074543-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9418" y="1196752"/>
            <a:ext cx="2466938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484784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9.Какое отчество было у Федоры, от которой убежала посуда?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А)Егоровна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Б)Ивановна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В)Васильевна</a:t>
            </a:r>
          </a:p>
        </p:txBody>
      </p:sp>
      <p:pic>
        <p:nvPicPr>
          <p:cNvPr id="5124" name="Picture 4" descr="http://im4-tub.yandex.net/i?id=33744651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2808312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548680"/>
            <a:ext cx="73083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10.Кто поджег синее море в сказке "Путаница"?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А)Поросята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Б)Лисички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В)Мышата</a:t>
            </a:r>
          </a:p>
        </p:txBody>
      </p:sp>
      <p:pic>
        <p:nvPicPr>
          <p:cNvPr id="4098" name="Picture 2" descr="http://im6-tub.yandex.net/i?id=109602062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77072"/>
            <a:ext cx="11144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36912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11.Кто выглянул в окно и заметил темноту в сказке "Краденое солнце"?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А)Барашек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Б)Заинька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В)Медведица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im3-tub.yandex.net/i?id=52623030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80728"/>
            <a:ext cx="10763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764704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zh-TW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12.Вставьте в зашифрованные слова гласные буквы, получатся имена сказочных героев.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altLang="zh-TW" sz="2400" dirty="0" smtClean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БРМЛЙ                            ЦКТХ</a:t>
            </a:r>
            <a:endParaRPr kumimoji="0" lang="ru-RU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МЙДДР                            ФДР</a:t>
            </a:r>
            <a:endParaRPr kumimoji="0" lang="ru-RU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ЙБЛТ                                ТРКНЩ</a:t>
            </a:r>
            <a:endParaRPr kumimoji="0" lang="ru-RU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КРКЛ                                КРКДЛ</a:t>
            </a:r>
            <a:endParaRPr kumimoji="0" lang="ru-RU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БРБК                                 ГПППТМ</a:t>
            </a:r>
            <a:endParaRPr kumimoji="0" lang="ru-RU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http://im8-tub.yandex.net/i?id=93746216-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492896"/>
            <a:ext cx="1028700" cy="1095376"/>
          </a:xfrm>
          <a:prstGeom prst="rect">
            <a:avLst/>
          </a:prstGeom>
          <a:noFill/>
        </p:spPr>
      </p:pic>
      <p:pic>
        <p:nvPicPr>
          <p:cNvPr id="3077" name="Picture 5" descr="http://im2-tub.yandex.net/i?id=94811794-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4365104"/>
            <a:ext cx="10953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76328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13.Каким персонажам принадлежат эти сказочные имена?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доктор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разбойник                                     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бабушка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акула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умывальник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крокодильчики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муха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обжора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таракан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6" name="Picture 2" descr="http://im8-tub.yandex.net/i?id=169747662-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556792"/>
            <a:ext cx="1485131" cy="1780406"/>
          </a:xfrm>
          <a:prstGeom prst="rect">
            <a:avLst/>
          </a:prstGeom>
          <a:noFill/>
        </p:spPr>
      </p:pic>
      <p:pic>
        <p:nvPicPr>
          <p:cNvPr id="41988" name="Picture 4" descr="http://im3-tub.yandex.net/i?id=4682408-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157192"/>
            <a:ext cx="1512168" cy="1459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i_hud6-konashevich6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492896"/>
            <a:ext cx="3000375" cy="3960812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39552" y="476672"/>
            <a:ext cx="813690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3800" algn="l"/>
              </a:tabLst>
            </a:pPr>
            <a:r>
              <a:rPr lang="ru-RU" altLang="zh-TW" sz="2400" b="1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14.</a:t>
            </a:r>
            <a:r>
              <a:rPr kumimoji="0" lang="ru-RU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Вспомните, какими словами оканчивается строчка, и назови сказку.</a:t>
            </a:r>
            <a:endParaRPr kumimoji="0" lang="ru-RU" altLang="zh-TW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3800" algn="l"/>
              </a:tabLst>
            </a:pPr>
            <a:r>
              <a:rPr kumimoji="0" lang="ru-RU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 </a:t>
            </a:r>
            <a:r>
              <a:rPr kumimoji="0" lang="ru-RU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	                            </a:t>
            </a:r>
            <a:endParaRPr kumimoji="0" lang="ru-RU" altLang="zh-TW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3800" algn="l"/>
              </a:tabLst>
            </a:pPr>
            <a:r>
              <a:rPr kumimoji="0" lang="ru-RU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  	                          </a:t>
            </a:r>
            <a:r>
              <a:rPr kumimoji="0" lang="ru-RU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	</a:t>
            </a:r>
            <a:endParaRPr kumimoji="0" lang="ru-RU" altLang="zh-TW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33800" algn="l"/>
              </a:tabLst>
            </a:pPr>
            <a:r>
              <a:rPr kumimoji="0" lang="ru-RU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         </a:t>
            </a:r>
            <a:endParaRPr kumimoji="0" lang="ru-RU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131840" y="2415461"/>
            <a:ext cx="6800644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       </a:t>
            </a:r>
            <a:r>
              <a:rPr kumimoji="0" lang="ru-RU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Солнце по небу гуляло                                                   </a:t>
            </a:r>
            <a:endParaRPr kumimoji="0" lang="ru-RU" altLang="zh-TW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    И за тучку забежало.                                                       </a:t>
            </a:r>
            <a:endParaRPr kumimoji="0" lang="ru-RU" altLang="zh-TW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    Глянул заинька в окно,                                                     </a:t>
            </a:r>
            <a:endParaRPr kumimoji="0" lang="ru-RU" altLang="zh-TW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    Стало заиньке …(темно).                                                       </a:t>
            </a:r>
            <a:endParaRPr kumimoji="0" lang="ru-RU" altLang="zh-TW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          </a:t>
            </a:r>
            <a:endParaRPr kumimoji="0" lang="ru-RU" altLang="zh-TW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96752"/>
            <a:ext cx="792088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15.Имя моряка, на корабле которого плыл в Африку Айболит, чтобы вылечить бедных обезьян?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А)Робинзон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Сильвер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В)Джек-Воробей</a:t>
            </a:r>
          </a:p>
          <a:p>
            <a:endParaRPr lang="en-US" dirty="0" smtClean="0"/>
          </a:p>
        </p:txBody>
      </p:sp>
      <p:pic>
        <p:nvPicPr>
          <p:cNvPr id="1026" name="Picture 2" descr="http://im6-tub.yandex.net/i?id=34029001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212976"/>
            <a:ext cx="2016224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а 5 из 500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340768"/>
            <a:ext cx="507682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3314" name="Picture 2" descr="Картинка 1 из 9128">
            <a:hlinkClick r:id="rId4"/>
            <a:hlinkHover r:id="" action="ppaction://hlinkshowjump?jump=las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8024055"/>
          </a:xfrm>
          <a:prstGeom prst="rect">
            <a:avLst/>
          </a:prstGeom>
          <a:noFill/>
        </p:spPr>
      </p:pic>
      <p:pic>
        <p:nvPicPr>
          <p:cNvPr id="6" name="kchmoyd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confusion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77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6389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052736"/>
            <a:ext cx="7200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1.Корней Чуковский – это литературный псевдоним писателя. Настоящее его имя ...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А)Николай Иванович Корнеев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Б)Корней Николаевич Корнейчуков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В)Николай Васильевич Корнейчуков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484784"/>
            <a:ext cx="7772400" cy="1362456"/>
          </a:xfrm>
        </p:spPr>
        <p:txBody>
          <a:bodyPr/>
          <a:lstStyle/>
          <a:p>
            <a:endParaRPr lang="ru-RU"/>
          </a:p>
        </p:txBody>
      </p:sp>
      <p:pic>
        <p:nvPicPr>
          <p:cNvPr id="12290" name="Picture 2" descr="http://im8-tub.yandex.net/i?id=166011050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581128"/>
            <a:ext cx="990600" cy="136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79208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2.Кто какие поступки совершил?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Айболит                    Зажгли море.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Воробей                  Проглотил солнце.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Крокодил                Помыла свою посуду.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Комар                     Вернул солнце в небо.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Федора                   Потушила море.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Медведь                 Спас Муху – Цокотуху.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Бабочка                Съел таракана.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Лисички                 Вылечил зверей.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0" name="Picture 2" descr="http://im0-tub.yandex.net/i?id=190664868-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293096"/>
            <a:ext cx="1808981" cy="1498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2564904"/>
            <a:ext cx="64087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3.Герою какой сказки пришлось умыться, чтобы не быть проглоченным и растоптанным?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А)Айболит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Б)Крокодил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Мойдодыр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 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80728"/>
            <a:ext cx="2889444" cy="216708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784887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4.Как звали УТКУ доктора Айболита из прозаической версии сказки?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А)Кука 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Б)Кика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Чика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im2-tub.yandex.net/i?id=163183389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365104"/>
            <a:ext cx="1616199" cy="1407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24744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5.Куда грозился окунуть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Мойдодыр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грязнулю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А)В лужу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Б)В Мойку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В)В Неву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img13.nnm.ru/imagez/gallery/4/0/2/a/7/402a744ed5bb70d6d427a5252c700753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600325"/>
            <a:ext cx="5715000" cy="425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08720"/>
            <a:ext cx="74168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6.Какое слово твердил Айболит, отправляясь в Африку?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А)"Африка"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Б)"Обезьяны"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В)"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Лимпопо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</p:txBody>
      </p:sp>
      <p:pic>
        <p:nvPicPr>
          <p:cNvPr id="8194" name="Picture 2" descr="http://im7-tub.yandex.net/i?id=79204202-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988840"/>
            <a:ext cx="1988046" cy="2527177"/>
          </a:xfrm>
          <a:prstGeom prst="rect">
            <a:avLst/>
          </a:prstGeom>
          <a:noFill/>
        </p:spPr>
      </p:pic>
      <p:pic>
        <p:nvPicPr>
          <p:cNvPr id="8196" name="Picture 4" descr="http://im3-tub.yandex.net/i?id=210419046-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348880"/>
            <a:ext cx="2093962" cy="2755213"/>
          </a:xfrm>
          <a:prstGeom prst="rect">
            <a:avLst/>
          </a:prstGeom>
          <a:noFill/>
        </p:spPr>
      </p:pic>
      <p:pic>
        <p:nvPicPr>
          <p:cNvPr id="3" name="Picture 2" descr="http://im2-tub.yandex.net/i?id=163183389-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4365104"/>
            <a:ext cx="1616199" cy="1407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24744"/>
            <a:ext cx="7560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7.В каком произведении посуда перевоспитала свою хозяйку?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А)«Путаница»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Федорино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горе»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В)«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Мойдодыр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pic>
        <p:nvPicPr>
          <p:cNvPr id="7170" name="Picture 2" descr="http://mul.3dn.ru/5/fedorino.gore.0-07-37.2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204864"/>
            <a:ext cx="5905500" cy="442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1340</TotalTime>
  <Words>270</Words>
  <Application>Microsoft Office PowerPoint</Application>
  <PresentationFormat>Экран (4:3)</PresentationFormat>
  <Paragraphs>141</Paragraphs>
  <Slides>18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 «Викторина по сказкам  К. Чуковского»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«Викторина»</dc:title>
  <dc:creator>user</dc:creator>
  <cp:lastModifiedBy>user</cp:lastModifiedBy>
  <cp:revision>22</cp:revision>
  <dcterms:created xsi:type="dcterms:W3CDTF">2011-02-08T18:27:29Z</dcterms:created>
  <dcterms:modified xsi:type="dcterms:W3CDTF">2011-08-29T13:50:54Z</dcterms:modified>
</cp:coreProperties>
</file>