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11"/>
  </p:notesMasterIdLst>
  <p:sldIdLst>
    <p:sldId id="256" r:id="rId2"/>
    <p:sldId id="279" r:id="rId3"/>
    <p:sldId id="280" r:id="rId4"/>
    <p:sldId id="293" r:id="rId5"/>
    <p:sldId id="257" r:id="rId6"/>
    <p:sldId id="286" r:id="rId7"/>
    <p:sldId id="287" r:id="rId8"/>
    <p:sldId id="282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2190" y="-9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8B50F-331F-4F49-9132-E310D57D104C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323DB-C547-47C1-9340-EA2EBA0B3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37DDA7-B855-42BC-852E-94592D2E8941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0FB76-E01E-459D-8884-0426DD415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37DDA7-B855-42BC-852E-94592D2E8941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0FB76-E01E-459D-8884-0426DD415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37DDA7-B855-42BC-852E-94592D2E8941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0FB76-E01E-459D-8884-0426DD415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37DDA7-B855-42BC-852E-94592D2E8941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0FB76-E01E-459D-8884-0426DD415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37DDA7-B855-42BC-852E-94592D2E8941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0FB76-E01E-459D-8884-0426DD415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37DDA7-B855-42BC-852E-94592D2E8941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0FB76-E01E-459D-8884-0426DD415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37DDA7-B855-42BC-852E-94592D2E8941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0FB76-E01E-459D-8884-0426DD415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37DDA7-B855-42BC-852E-94592D2E8941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0FB76-E01E-459D-8884-0426DD415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37DDA7-B855-42BC-852E-94592D2E8941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0FB76-E01E-459D-8884-0426DD415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37DDA7-B855-42BC-852E-94592D2E8941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0FB76-E01E-459D-8884-0426DD415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37DDA7-B855-42BC-852E-94592D2E8941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0FB76-E01E-459D-8884-0426DD415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37DDA7-B855-42BC-852E-94592D2E8941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0FB76-E01E-459D-8884-0426DD415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7DDA7-B855-42BC-852E-94592D2E8941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0FB76-E01E-459D-8884-0426DD415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ransition spd="med">
    <p:pull dir="ru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gif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58204" cy="4429156"/>
          </a:xfrm>
        </p:spPr>
        <p:txBody>
          <a:bodyPr/>
          <a:lstStyle/>
          <a:p>
            <a:r>
              <a:rPr lang="ru-RU" sz="1600" dirty="0" smtClean="0">
                <a:solidFill>
                  <a:srgbClr val="7030A0"/>
                </a:solidFill>
              </a:rPr>
              <a:t/>
            </a:r>
            <a:br>
              <a:rPr lang="ru-RU" sz="1600" dirty="0" smtClean="0">
                <a:solidFill>
                  <a:srgbClr val="7030A0"/>
                </a:solidFill>
              </a:rPr>
            </a:br>
            <a:r>
              <a:rPr lang="ru-RU" sz="1600" dirty="0" smtClean="0">
                <a:solidFill>
                  <a:srgbClr val="7030A0"/>
                </a:solidFill>
              </a:rPr>
              <a:t/>
            </a:r>
            <a:br>
              <a:rPr lang="ru-RU" sz="1600" dirty="0" smtClean="0">
                <a:solidFill>
                  <a:srgbClr val="7030A0"/>
                </a:solidFill>
              </a:rPr>
            </a:br>
            <a:r>
              <a:rPr lang="ru-RU" sz="1600" dirty="0" smtClean="0">
                <a:solidFill>
                  <a:srgbClr val="7030A0"/>
                </a:solidFill>
              </a:rPr>
              <a:t/>
            </a:r>
            <a:br>
              <a:rPr lang="ru-RU" sz="1600" dirty="0" smtClean="0">
                <a:solidFill>
                  <a:srgbClr val="7030A0"/>
                </a:solidFill>
              </a:rPr>
            </a:br>
            <a:r>
              <a:rPr lang="ru-RU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Путь в страну здоровья</a:t>
            </a:r>
            <a:endParaRPr lang="ru-RU" sz="6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786446" y="4000504"/>
            <a:ext cx="2943188" cy="2187575"/>
          </a:xfrm>
        </p:spPr>
        <p:txBody>
          <a:bodyPr/>
          <a:lstStyle/>
          <a:p>
            <a:pPr algn="ctr">
              <a:buNone/>
            </a:pPr>
            <a:endParaRPr lang="ru-RU" sz="1600" dirty="0" smtClean="0"/>
          </a:p>
          <a:p>
            <a:pPr algn="ctr">
              <a:buNone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Воспитатель 1 категории :</a:t>
            </a:r>
          </a:p>
          <a:p>
            <a:pPr algn="ctr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Круталевич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Т.Г.</a:t>
            </a:r>
          </a:p>
          <a:p>
            <a:pPr algn="ctr">
              <a:buNone/>
            </a:pPr>
            <a:endParaRPr lang="ru-RU" sz="1600" dirty="0" smtClean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0" y="357166"/>
            <a:ext cx="8786842" cy="571504"/>
          </a:xfrm>
        </p:spPr>
        <p:txBody>
          <a:bodyPr/>
          <a:lstStyle/>
          <a:p>
            <a:pPr algn="ctr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Муниципальное  бюджетное  общеобразовательное учреждение </a:t>
            </a:r>
          </a:p>
          <a:p>
            <a:pPr algn="ctr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«Основная общеобразовательная школа  № 8</a:t>
            </a:r>
          </a:p>
          <a:p>
            <a:pPr algn="ctr">
              <a:buNone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58204" cy="5572164"/>
          </a:xfrm>
        </p:spPr>
        <p:txBody>
          <a:bodyPr/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5400" b="1" dirty="0">
              <a:solidFill>
                <a:srgbClr val="7030A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6643702" y="4000504"/>
            <a:ext cx="2085932" cy="2187575"/>
          </a:xfrm>
        </p:spPr>
        <p:txBody>
          <a:bodyPr/>
          <a:lstStyle/>
          <a:p>
            <a:pPr algn="ctr">
              <a:buNone/>
            </a:pPr>
            <a:endParaRPr lang="ru-RU" sz="1600" dirty="0" smtClean="0"/>
          </a:p>
          <a:p>
            <a:pPr algn="ctr">
              <a:buNone/>
            </a:pPr>
            <a:endParaRPr lang="ru-RU" sz="1600" dirty="0" smtClean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500034" y="357166"/>
            <a:ext cx="8186766" cy="2643206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Мы со спортом крепко дружим!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Спорт - помощник, спорт - здоровье,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Спорт ребятам очень нужен!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Спорт – игра и физкульт-ура!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endParaRPr lang="ru-RU" dirty="0" smtClean="0"/>
          </a:p>
        </p:txBody>
      </p:sp>
      <p:pic>
        <p:nvPicPr>
          <p:cNvPr id="1029" name="Picture 5" descr="http://raduga62.ru/upload/medialibrary/6d2/6d2b643830d384f187f40f035fb6f5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786058"/>
            <a:ext cx="4643470" cy="35719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 idx="4294967295"/>
          </p:nvPr>
        </p:nvSpPr>
        <p:spPr>
          <a:xfrm>
            <a:off x="0" y="428625"/>
            <a:ext cx="9144000" cy="6429375"/>
          </a:xfrm>
        </p:spPr>
        <p:txBody>
          <a:bodyPr/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5400" b="1" dirty="0">
              <a:solidFill>
                <a:srgbClr val="7030A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7058025" y="4000500"/>
            <a:ext cx="2085975" cy="2187575"/>
          </a:xfrm>
        </p:spPr>
        <p:txBody>
          <a:bodyPr/>
          <a:lstStyle/>
          <a:p>
            <a:pPr algn="ctr">
              <a:buNone/>
            </a:pPr>
            <a:endParaRPr lang="ru-RU" sz="1600" dirty="0" smtClean="0"/>
          </a:p>
          <a:p>
            <a:pPr algn="ctr">
              <a:buNone/>
            </a:pPr>
            <a:endParaRPr lang="ru-RU" sz="1600" dirty="0" smtClean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4294967295"/>
          </p:nvPr>
        </p:nvSpPr>
        <p:spPr>
          <a:xfrm>
            <a:off x="142843" y="142852"/>
            <a:ext cx="8858313" cy="6357982"/>
          </a:xfrm>
        </p:spPr>
        <p:txBody>
          <a:bodyPr/>
          <a:lstStyle/>
          <a:p>
            <a:pPr algn="ctr">
              <a:buNone/>
            </a:pPr>
            <a:endParaRPr lang="ru-RU" sz="2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 стать спортсменом и попасть на олимпиаду?</a:t>
            </a:r>
          </a:p>
        </p:txBody>
      </p:sp>
      <p:pic>
        <p:nvPicPr>
          <p:cNvPr id="12289" name="Picture 1" descr="C:\Users\Tanya\Downloads\nes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69778" y="2476500"/>
            <a:ext cx="4616800" cy="3381392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 idx="4294967295"/>
          </p:nvPr>
        </p:nvSpPr>
        <p:spPr>
          <a:xfrm>
            <a:off x="0" y="428625"/>
            <a:ext cx="8258175" cy="5572125"/>
          </a:xfrm>
        </p:spPr>
        <p:txBody>
          <a:bodyPr/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5400" b="1" dirty="0">
              <a:solidFill>
                <a:srgbClr val="7030A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7058025" y="4000500"/>
            <a:ext cx="2085975" cy="2187575"/>
          </a:xfrm>
        </p:spPr>
        <p:txBody>
          <a:bodyPr/>
          <a:lstStyle/>
          <a:p>
            <a:pPr algn="ctr">
              <a:buNone/>
            </a:pPr>
            <a:endParaRPr lang="ru-RU" sz="1600" dirty="0" smtClean="0"/>
          </a:p>
          <a:p>
            <a:pPr algn="ctr">
              <a:buNone/>
            </a:pPr>
            <a:endParaRPr lang="ru-RU" sz="1600" dirty="0" smtClean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4294967295"/>
          </p:nvPr>
        </p:nvSpPr>
        <p:spPr>
          <a:xfrm>
            <a:off x="142843" y="142852"/>
            <a:ext cx="8858313" cy="6357982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Дидактическая игра «Узнай вид спорта?»</a:t>
            </a:r>
          </a:p>
        </p:txBody>
      </p:sp>
      <p:pic>
        <p:nvPicPr>
          <p:cNvPr id="10" name="Picture 2" descr="C:\Users\Tanya\Downloads\107235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450" y="857232"/>
            <a:ext cx="8009796" cy="5500726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15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Очень важен спорт для всех. 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 – здоровье и успех.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Чтоб успешно развиваться 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Нужно спортом заниматься 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занятий физкультурой 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Будет стройная фигура 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Нам полезно без сомненья 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Все, что связано с движеньем. 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Вот, поэтому ребятки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Нужно делать нам зарядку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sz="32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Остановка «Спортивная»</a:t>
            </a:r>
            <a:endParaRPr lang="ru-RU" sz="3200" b="1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3" descr="C:\Users\Tanya\Downloads\d74b7db1-057b-4ded-9930-97c50b819f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071546"/>
            <a:ext cx="3929090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15"/>
          <p:cNvSpPr>
            <a:spLocks noGrp="1"/>
          </p:cNvSpPr>
          <p:nvPr>
            <p:ph idx="1"/>
          </p:nvPr>
        </p:nvSpPr>
        <p:spPr>
          <a:xfrm>
            <a:off x="357158" y="285728"/>
            <a:ext cx="8786842" cy="6215106"/>
          </a:xfrm>
        </p:spPr>
        <p:txBody>
          <a:bodyPr/>
          <a:lstStyle/>
          <a:p>
            <a:pPr>
              <a:buNone/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Чистота — залог здоровья,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Чистота нужна везде: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Дома, в школе, на работе,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на суше, и в воде.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Руки с мылом надо мыть,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Чтоб здоровенькими быть.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Чтоб микробам жизнь не дать,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Руки в рот не надо брать.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простой воды и мыла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микробов тают силы.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Чтоб микробам жизнь не дать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28596" y="0"/>
            <a:ext cx="8301038" cy="1071546"/>
          </a:xfrm>
        </p:spPr>
        <p:txBody>
          <a:bodyPr/>
          <a:lstStyle/>
          <a:p>
            <a:r>
              <a:rPr lang="ru-RU" sz="32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Остановка «Гигиеническая»</a:t>
            </a:r>
            <a:endParaRPr lang="ru-RU" sz="3200" b="1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3" name="Picture 1" descr="C:\Users\Tanya\Downloads\leo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857232"/>
            <a:ext cx="4071966" cy="542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15"/>
          <p:cNvSpPr>
            <a:spLocks noGrp="1"/>
          </p:cNvSpPr>
          <p:nvPr>
            <p:ph idx="1"/>
          </p:nvPr>
        </p:nvSpPr>
        <p:spPr>
          <a:xfrm>
            <a:off x="428596" y="1000108"/>
            <a:ext cx="8258204" cy="5197493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Кока-колу вы не пейте.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очень вредно.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Лучше съешьте вы капусту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Ведь она целебна.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Ешьте яблоки и груши,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капусту и морковь,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Потому что витамины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Очищают нашу кровь.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Будешь ты всегда в порядке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Укрепишь иммунитет.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Ведь здоровое питанье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Помогает от всех бед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6000760" y="214290"/>
            <a:ext cx="2786082" cy="6286544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4348" y="357166"/>
            <a:ext cx="67866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Остановка «Витаминная»</a:t>
            </a:r>
            <a:endParaRPr lang="ru-RU" sz="3200" dirty="0"/>
          </a:p>
        </p:txBody>
      </p:sp>
      <p:pic>
        <p:nvPicPr>
          <p:cNvPr id="7170" name="Picture 2" descr="C:\Users\Tanya\Downloads\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857232"/>
            <a:ext cx="3286148" cy="5572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500034" y="142852"/>
            <a:ext cx="8186766" cy="92869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Дидактическая игра «Что полезно, что вредно?»</a:t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solidFill>
                <a:srgbClr val="7030A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14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14678" y="1142984"/>
            <a:ext cx="287655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 descr="C:\Users\Tanya\Downloads\5187701_64e30e86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714356"/>
            <a:ext cx="2714644" cy="2357454"/>
          </a:xfrm>
          <a:prstGeom prst="rect">
            <a:avLst/>
          </a:prstGeom>
          <a:noFill/>
        </p:spPr>
      </p:pic>
      <p:pic>
        <p:nvPicPr>
          <p:cNvPr id="6149" name="Picture 5" descr="C:\Users\Tanya\Downloads\48d2558cfc384d408b2cea239012df16_bi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714356"/>
            <a:ext cx="2786082" cy="2500330"/>
          </a:xfrm>
          <a:prstGeom prst="rect">
            <a:avLst/>
          </a:prstGeom>
          <a:noFill/>
        </p:spPr>
      </p:pic>
      <p:pic>
        <p:nvPicPr>
          <p:cNvPr id="6150" name="Picture 6" descr="C:\Users\Tanya\Downloads\136722709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3500438"/>
            <a:ext cx="3248025" cy="2238375"/>
          </a:xfrm>
          <a:prstGeom prst="rect">
            <a:avLst/>
          </a:prstGeom>
          <a:noFill/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43636" y="3500438"/>
            <a:ext cx="2704291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2" name="Picture 8" descr="C:\Users\Tanya\Downloads\Atklajumi-6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80282" y="3786191"/>
            <a:ext cx="1722781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5869006"/>
          </a:xfrm>
        </p:spPr>
        <p:txBody>
          <a:bodyPr/>
          <a:lstStyle/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Советы для Незнайки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Чтоб попасть на Олимпиаду ,</a:t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Ты Незнайка  не ленись, </a:t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зарядку становись!</a:t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Солнцу, небу улыбайся, </a:t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Быть приветливым старайся!</a:t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Прогоняйка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скуку, лень –</a:t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Занимайтесь каждый день</a:t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Навсегда запомни четко:</a:t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Должен чистым быть ты весь.</a:t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Утром зубы чисть ты щеткой,</a:t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ванну вечером залезь!</a:t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Чтобы быть всегда здоровым</a:t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румяным, и весёлым,</a:t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Потребляй из магазинов</a:t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 пятнадцать витаминов!</a:t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тогда ты точно станешь </a:t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Замечательным спортсме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ном!</a:t>
            </a:r>
            <a:b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/>
              <a:t> 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8229600" cy="2185988"/>
          </a:xfrm>
        </p:spPr>
        <p:txBody>
          <a:bodyPr/>
          <a:lstStyle/>
          <a:p>
            <a:pPr fontAlgn="auto">
              <a:spcAft>
                <a:spcPts val="0"/>
              </a:spcAft>
              <a:buNone/>
              <a:defRPr/>
            </a:pPr>
            <a:endParaRPr lang="ru-RU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157161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285728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28596" y="0"/>
            <a:ext cx="38143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Tanya\Downloads\fcmsiwxe x1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1785940" cy="1428760"/>
          </a:xfrm>
          <a:prstGeom prst="rect">
            <a:avLst/>
          </a:prstGeom>
          <a:noFill/>
        </p:spPr>
      </p:pic>
      <p:pic>
        <p:nvPicPr>
          <p:cNvPr id="5123" name="Picture 3" descr="C:\Users\Tanya\Downloads\5_7671dc4228f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857364"/>
            <a:ext cx="1714511" cy="1371609"/>
          </a:xfrm>
          <a:prstGeom prst="rect">
            <a:avLst/>
          </a:prstGeom>
          <a:noFill/>
        </p:spPr>
      </p:pic>
      <p:pic>
        <p:nvPicPr>
          <p:cNvPr id="5124" name="Picture 4" descr="C:\Users\Tanya\Downloads\free-wallpaper-1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8" y="3429000"/>
            <a:ext cx="1714512" cy="1285884"/>
          </a:xfrm>
          <a:prstGeom prst="rect">
            <a:avLst/>
          </a:prstGeom>
          <a:noFill/>
        </p:spPr>
      </p:pic>
      <p:pic>
        <p:nvPicPr>
          <p:cNvPr id="5125" name="Picture 5" descr="C:\Users\Tanya\Downloads\160_best-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40" y="5214950"/>
            <a:ext cx="1714512" cy="1285884"/>
          </a:xfrm>
          <a:prstGeom prst="rect">
            <a:avLst/>
          </a:prstGeom>
          <a:noFill/>
        </p:spPr>
      </p:pic>
      <p:pic>
        <p:nvPicPr>
          <p:cNvPr id="5127" name="Picture 7" descr="C:\Users\Tanya\Downloads\160_best-2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57950" y="1785926"/>
            <a:ext cx="1833575" cy="1375182"/>
          </a:xfrm>
          <a:prstGeom prst="rect">
            <a:avLst/>
          </a:prstGeom>
          <a:noFill/>
        </p:spPr>
      </p:pic>
      <p:pic>
        <p:nvPicPr>
          <p:cNvPr id="5129" name="Picture 9" descr="http://im5-tub-ru.yandex.net/i?id=172088885-61-72&amp;n=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58082" y="142852"/>
            <a:ext cx="1552575" cy="1428750"/>
          </a:xfrm>
          <a:prstGeom prst="rect">
            <a:avLst/>
          </a:prstGeom>
          <a:noFill/>
        </p:spPr>
      </p:pic>
      <p:pic>
        <p:nvPicPr>
          <p:cNvPr id="5130" name="Picture 10" descr="C:\Users\Tanya\Downloads\320_best-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5720" y="3429000"/>
            <a:ext cx="1928826" cy="1446620"/>
          </a:xfrm>
          <a:prstGeom prst="rect">
            <a:avLst/>
          </a:prstGeom>
          <a:noFill/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786" y="5214950"/>
            <a:ext cx="1855791" cy="14106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il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1273</TotalTime>
  <Words>199</Words>
  <Application>Microsoft Office PowerPoint</Application>
  <PresentationFormat>Экран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pril4</vt:lpstr>
      <vt:lpstr>   Путь в страну здоровья</vt:lpstr>
      <vt:lpstr>                     </vt:lpstr>
      <vt:lpstr>                    </vt:lpstr>
      <vt:lpstr>                    </vt:lpstr>
      <vt:lpstr>Остановка «Спортивная»</vt:lpstr>
      <vt:lpstr>Остановка «Гигиеническая»</vt:lpstr>
      <vt:lpstr> </vt:lpstr>
      <vt:lpstr>Дидактическая игра «Что полезно, что вредно?» </vt:lpstr>
      <vt:lpstr> Советы для Незнайки  Чтоб попасть на Олимпиаду ,  Ты Незнайка  не ленись,  На зарядку становись! Солнцу, небу улыбайся,  Быть приветливым старайся! Прогоняйка скуку, лень – Занимайтесь каждый день Навсегда запомни четко: Должен чистым быть ты весь. Утром зубы чисть ты щеткой, В ванну вечером залезь! Чтобы быть всегда здоровым И румяным, и весёлым, Потребляй из магазинов Все пятнадцать витаминов! И тогда ты точно станешь  Замечательным спортсменом!  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SamLab.ws</dc:creator>
  <cp:lastModifiedBy>Tanya</cp:lastModifiedBy>
  <cp:revision>153</cp:revision>
  <dcterms:created xsi:type="dcterms:W3CDTF">2012-03-08T08:51:34Z</dcterms:created>
  <dcterms:modified xsi:type="dcterms:W3CDTF">2014-01-22T18:41:12Z</dcterms:modified>
</cp:coreProperties>
</file>