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00175"/>
            <a:ext cx="8458200" cy="45756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Cambria" pitchFamily="18" charset="0"/>
              </a:rPr>
              <a:t>«ГНЕЗДА ПТИЦ»</a:t>
            </a:r>
            <a:r>
              <a:rPr lang="ru-RU" sz="4800" dirty="0" smtClean="0">
                <a:latin typeface="Cambria" pitchFamily="18" charset="0"/>
              </a:rPr>
              <a:t/>
            </a:r>
            <a:br>
              <a:rPr lang="ru-RU" sz="4800" dirty="0" smtClean="0">
                <a:latin typeface="Cambria" pitchFamily="18" charset="0"/>
              </a:rPr>
            </a:br>
            <a:r>
              <a:rPr lang="ru-RU" sz="4800" dirty="0" smtClean="0">
                <a:latin typeface="Cambria" pitchFamily="18" charset="0"/>
              </a:rPr>
              <a:t/>
            </a:r>
            <a:br>
              <a:rPr lang="ru-RU" sz="4800" dirty="0" smtClean="0">
                <a:latin typeface="Cambria" pitchFamily="18" charset="0"/>
              </a:rPr>
            </a:br>
            <a:r>
              <a:rPr lang="ru-RU" sz="4800" dirty="0" smtClean="0">
                <a:latin typeface="Cambria" pitchFamily="18" charset="0"/>
              </a:rPr>
              <a:t/>
            </a:r>
            <a:br>
              <a:rPr lang="ru-RU" sz="48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Подготовили: </a:t>
            </a:r>
            <a:r>
              <a:rPr lang="ru-RU" sz="3200" dirty="0" err="1" smtClean="0">
                <a:latin typeface="Cambria" pitchFamily="18" charset="0"/>
              </a:rPr>
              <a:t>Корчевая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а.х</a:t>
            </a:r>
            <a:r>
              <a:rPr lang="ru-RU" sz="3200" dirty="0" smtClean="0">
                <a:latin typeface="Cambria" pitchFamily="18" charset="0"/>
              </a:rPr>
              <a:t>.</a:t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                                 Новикова в.б</a:t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                           группа № 7</a:t>
            </a:r>
            <a:endParaRPr lang="ru-RU" sz="48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ГБОУ СОШ №364 г. МОСКВЫ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(дошкольное отделение №1205)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ЛЕБЕДЯ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9218" name="Picture 2" descr="C:\Users\Алла\Desktop\Птицы\Гнезда птиц\Monogame_Tiere_Schwan_Andreas_Trepte_wiki_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54163"/>
            <a:ext cx="7786742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СВИРИСТЕЛИ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0242" name="Picture 2" descr="C:\Users\Алла\Desktop\Птицы\Гнезда птиц\pci_ven_10de_dev_01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54163"/>
            <a:ext cx="7786742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ГУСЫНИ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1266" name="Picture 2" descr="C:\Users\Алла\Desktop\Птицы\Гнезда птиц\snowgoo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858180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ЖУРАВЛЯ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2290" name="Picture 2" descr="C:\Users\Алла\Desktop\Птицы\Гнезда птиц\TK16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15304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ЛАСТОЧКИ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3314" name="Picture 2" descr="C:\Users\Алла\Desktop\Птицы\Гнезда птиц\video_15791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85818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УТКИ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4339" name="Picture 3" descr="C:\Users\Алла\Desktop\Птицы\Гнезда птиц\i1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15304" cy="464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ЦАПЛИ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5363" name="Picture 3" descr="C:\Users\Алла\Desktop\Птицы\Гнезда птиц\1375039989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54162"/>
            <a:ext cx="7786742" cy="46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КЛЕСТА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6386" name="Picture 2" descr="C:\Users\Алла\Desktop\Птицы\Гнезда птиц\96egaudzpt487so2xlhv1fj3c0qirybnwmk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429552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ВОРОНЫ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8435" name="Picture 3" descr="C:\Users\Алла\Desktop\Птицы\Гнезда птиц\3909056-681987e584bcdfb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72427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АИСТА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9458" name="Picture 2" descr="C:\Users\Алла\Desktop\Птицы\Гнезда птиц\93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21644"/>
            <a:ext cx="7500990" cy="456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Цель</a:t>
            </a:r>
            <a:r>
              <a:rPr lang="ru-RU" sz="2800" dirty="0" smtClean="0">
                <a:latin typeface="Cambria" pitchFamily="18" charset="0"/>
              </a:rPr>
              <a:t>: закрепление представлений детей о птицах Москвы и Подмосковья; их образе жизни и </a:t>
            </a:r>
            <a:r>
              <a:rPr lang="ru-RU" sz="2800" dirty="0" smtClean="0">
                <a:latin typeface="Cambria" pitchFamily="18" charset="0"/>
              </a:rPr>
              <a:t>поведении; </a:t>
            </a:r>
            <a:r>
              <a:rPr lang="ru-RU" sz="2800" dirty="0" smtClean="0">
                <a:latin typeface="Cambria" pitchFamily="18" charset="0"/>
              </a:rPr>
              <a:t>о связи с окружающей средой; о роли человека в жизни птиц.</a:t>
            </a:r>
          </a:p>
          <a:p>
            <a:r>
              <a:rPr lang="ru-RU" sz="2800" b="1" i="1" dirty="0" smtClean="0">
                <a:latin typeface="Cambria" pitchFamily="18" charset="0"/>
              </a:rPr>
              <a:t>Задача</a:t>
            </a:r>
            <a:r>
              <a:rPr lang="ru-RU" sz="2800" dirty="0" smtClean="0">
                <a:latin typeface="Cambria" pitchFamily="18" charset="0"/>
              </a:rPr>
              <a:t>: познакомить детей с тем, где птицы строят себе гнездо, из какого материала , как высиживают птенцов.</a:t>
            </a:r>
          </a:p>
          <a:p>
            <a:r>
              <a:rPr lang="ru-RU" sz="2800" b="1" i="1" dirty="0" smtClean="0">
                <a:latin typeface="Cambria" pitchFamily="18" charset="0"/>
              </a:rPr>
              <a:t>Планируемый результат</a:t>
            </a:r>
            <a:r>
              <a:rPr lang="ru-RU" sz="2800" dirty="0" smtClean="0">
                <a:latin typeface="Cambria" pitchFamily="18" charset="0"/>
              </a:rPr>
              <a:t>: может поддерживать беседу о птицах; активно и доброжелательно взаимодействует с педагогом и сверстниками в решении игровых и познавательных задач.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СИНИЦЫ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0482" name="Picture 2" descr="C:\Users\Алла\Desktop\Птицы\Гнезда птиц\cone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54162"/>
            <a:ext cx="7643866" cy="46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ЖАВОРОНКА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1506" name="Picture 2" descr="C:\Users\Алла\Desktop\Птицы\Гнезда птиц\javoronok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5"/>
            <a:ext cx="7786742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СОРОКИ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2531" name="Picture 3" descr="C:\Users\Алла\Desktop\Птицы\Гнезда птиц\14ec47599c6a8dab04ad6b66f6df2c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54163"/>
            <a:ext cx="7858180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КУРИЦЫ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3554" name="Picture 2" descr="C:\Users\Алла\Desktop\Птицы\Гнезда птиц\index.ph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54162"/>
            <a:ext cx="7715304" cy="46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ВОРОБЬЯ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4578" name="Picture 2" descr="C:\Users\Алла\Desktop\Птицы\Гнезда птиц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54162"/>
            <a:ext cx="8001055" cy="4732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СКВОРЦА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5602" name="Picture 2" descr="C:\Users\Алла\Desktop\Птицы\Гнезда птиц\3zkob9-nu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15304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ГОЛУБЯ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6626" name="Picture 2" descr="C:\Users\Алла\Desktop\Птицы\Гнезда птиц\4d2e086f61a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92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СОЛОВЬЯ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7650" name="Picture 2" descr="C:\Users\Алла\Desktop\Птицы\Гнезда птиц\tmpt53m3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01056" cy="464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ГРАЧА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8674" name="Picture 2" descr="C:\Users\Алла\Desktop\Птицы\Гнезда птиц\post-78947-1331734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54162"/>
            <a:ext cx="7929618" cy="46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СНЕГИРЯ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9698" name="Picture 2" descr="C:\Users\Алла\Desktop\Птицы\Гнезда птиц\pyrrhula_pyrrhula_d1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464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ИЗ ЧЕГО СТРОЯТ ГНЕЗДО?</a:t>
            </a:r>
            <a:endParaRPr lang="ru-RU" sz="4400" dirty="0"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1500174"/>
            <a:ext cx="2490774" cy="48244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itchFamily="18" charset="0"/>
              </a:rPr>
              <a:t>Для строительства гнезда, птицы клювом собирают веточки, сухую траву, листья, шерсть животных, свои перья и пух. Потом при помощи лапок и того же клюва птицы (каждый вид птиц по-своему) начинают все собранное выстраивать в домик.</a:t>
            </a:r>
            <a:endParaRPr lang="ru-RU" sz="1800" dirty="0">
              <a:latin typeface="Cambria" pitchFamily="18" charset="0"/>
            </a:endParaRPr>
          </a:p>
        </p:txBody>
      </p:sp>
      <p:pic>
        <p:nvPicPr>
          <p:cNvPr id="1026" name="Picture 2" descr="C:\Users\Алла\Desktop\Птицы\Гнезда птиц\Architecture-in-the-construction-of-bird-nests-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00174"/>
            <a:ext cx="612458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ГДЕ СТРОЯТ ГНЕЗДА?</a:t>
            </a:r>
            <a:endParaRPr lang="ru-RU" sz="4400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ЗЕМЛЕ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В МЕЛКИХ КАМЕШКАХ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075" name="Picture 3" descr="C:\Users\Алла\Desktop\Птицы\Гнезда птиц\123JPG_((39)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9312" y="1500174"/>
            <a:ext cx="426720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Алла\Desktop\Птицы\Гнезда птиц\1319103012_0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988" y="1500174"/>
            <a:ext cx="429101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ДЕРЕВЬЯХ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ОБРЫВАХ РЕКИ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2050" name="Picture 2" descr="C:\Users\Алла\Desktop\Птицы\Гнезда птиц\Eagl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571612"/>
            <a:ext cx="4291012" cy="357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Алла\Desktop\Птицы\Гнезда птиц\ptichi-gnezda-v-obryve-reki-0000549448-previe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571612"/>
            <a:ext cx="428942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ОСТРОВКАХ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В ДУПЛЕ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098" name="Picture 2" descr="C:\Users\Алла\Desktop\Птицы\Гнезда птиц\29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14340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Алла\Desktop\Птицы\Гнезда птиц\3729583_thumb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298"/>
            <a:ext cx="4289425" cy="378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ПОД КРЫШЕЙ ДОМА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КРЫШЕ ДОМА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122" name="Picture 2" descr="C:\Users\Алла\Desktop\Птицы\Гнезда птиц\Barn Swallow at nes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988" y="1357298"/>
            <a:ext cx="4291012" cy="392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Алла\Desktop\Птицы\Гнезда птиц\0_932e0_75280ba2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357298"/>
            <a:ext cx="4289425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В ЗАРОСЛЯХ ТРАВЫ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В ДОМИКАХ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170" name="Picture 2" descr="C:\Users\Алла\Desktop\Птицы\Гнезда птиц\588919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988" y="1357298"/>
            <a:ext cx="429101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Алла\Desktop\Птицы\Гнезда птиц\i-8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298"/>
            <a:ext cx="4289425" cy="385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 ГНЕЗДА ПТИЦ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8195" name="Picture 3" descr="C:\Users\Алла\Desktop\Птицы\Гнезда птиц\172419-ab245-18337023-m750x7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15304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213</Words>
  <PresentationFormat>Экран (4:3)</PresentationFormat>
  <Paragraphs>40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«ГНЕЗДА ПТИЦ»   Подготовили: Корчевая а.х.                                  Новикова в.б                             группа № 7</vt:lpstr>
      <vt:lpstr>Слайд 2</vt:lpstr>
      <vt:lpstr>ИЗ ЧЕГО СТРОЯТ ГНЕЗДО?</vt:lpstr>
      <vt:lpstr>ГДЕ СТРОЯТ ГНЕЗДА?</vt:lpstr>
      <vt:lpstr>Слайд 5</vt:lpstr>
      <vt:lpstr>Слайд 6</vt:lpstr>
      <vt:lpstr>Слайд 7</vt:lpstr>
      <vt:lpstr>Слайд 8</vt:lpstr>
      <vt:lpstr> ГНЕЗДА ПТИЦ</vt:lpstr>
      <vt:lpstr>ГНЕЗДО ЛЕБЕДЯ</vt:lpstr>
      <vt:lpstr>ГНЕЗДО СВИРИСТЕЛИ</vt:lpstr>
      <vt:lpstr>ГНЕЗДО ГУСЫНИ</vt:lpstr>
      <vt:lpstr>ГНЕЗДО ЖУРАВЛЯ</vt:lpstr>
      <vt:lpstr>ГНЕЗДО ЛАСТОЧКИ</vt:lpstr>
      <vt:lpstr>ГНЕЗДО УТКИ</vt:lpstr>
      <vt:lpstr>ГНЕЗДО ЦАПЛИ</vt:lpstr>
      <vt:lpstr>ГНЕЗДО КЛЕСТА</vt:lpstr>
      <vt:lpstr>ГНЕЗДО ВОРОНЫ</vt:lpstr>
      <vt:lpstr>ГНЕЗДО АИСТА</vt:lpstr>
      <vt:lpstr>ГНЕЗДО СИНИЦЫ</vt:lpstr>
      <vt:lpstr>ГНЕЗДО ЖАВОРОНКА</vt:lpstr>
      <vt:lpstr>ГНЕЗДО СОРОКИ</vt:lpstr>
      <vt:lpstr>ГНЕЗДО КУРИЦЫ</vt:lpstr>
      <vt:lpstr>ГНЕЗДО ВОРОБЬЯ</vt:lpstr>
      <vt:lpstr>ГНЕЗДО СКВОРЦА</vt:lpstr>
      <vt:lpstr>ГНЕЗДО ГОЛУБЯ</vt:lpstr>
      <vt:lpstr>ГНЕЗДО СОЛОВЬЯ</vt:lpstr>
      <vt:lpstr>ГНЕЗДО ГРАЧА</vt:lpstr>
      <vt:lpstr>ГНЕЗДО СНЕГИРЯ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«ГНЕЗДА ПТИЦ»   Подготовили: Корчевая а.х.                                  Новикова в.б                             группа № 7</dc:title>
  <dc:creator>Алла</dc:creator>
  <cp:lastModifiedBy>Алла</cp:lastModifiedBy>
  <cp:revision>7</cp:revision>
  <dcterms:created xsi:type="dcterms:W3CDTF">2014-11-09T17:57:13Z</dcterms:created>
  <dcterms:modified xsi:type="dcterms:W3CDTF">2015-03-02T11:49:13Z</dcterms:modified>
</cp:coreProperties>
</file>