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CFB6-94B0-4642-BBF7-2D50DCA22A0E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4A23FC6-759D-4597-BACB-137B582CE5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CFB6-94B0-4642-BBF7-2D50DCA22A0E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3FC6-759D-4597-BACB-137B582CE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CFB6-94B0-4642-BBF7-2D50DCA22A0E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3FC6-759D-4597-BACB-137B582CE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CFB6-94B0-4642-BBF7-2D50DCA22A0E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3FC6-759D-4597-BACB-137B582CE5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CFB6-94B0-4642-BBF7-2D50DCA22A0E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4A23FC6-759D-4597-BACB-137B582CE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CFB6-94B0-4642-BBF7-2D50DCA22A0E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3FC6-759D-4597-BACB-137B582CE5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CFB6-94B0-4642-BBF7-2D50DCA22A0E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3FC6-759D-4597-BACB-137B582CE5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CFB6-94B0-4642-BBF7-2D50DCA22A0E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3FC6-759D-4597-BACB-137B582CE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CFB6-94B0-4642-BBF7-2D50DCA22A0E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3FC6-759D-4597-BACB-137B582CE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CFB6-94B0-4642-BBF7-2D50DCA22A0E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3FC6-759D-4597-BACB-137B582CE5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CFB6-94B0-4642-BBF7-2D50DCA22A0E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4A23FC6-759D-4597-BACB-137B582CE5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C17CFB6-94B0-4642-BBF7-2D50DCA22A0E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4A23FC6-759D-4597-BACB-137B582CE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unet.lt/uploads/posts/2009-09/1253694902__transport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upload.wikimedia.org/wikipedia/commons/9/90/MetroPyongyang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ya-transfer2010.narod.ru/images/img14456937.jpe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00igr.net/datas/kosmos-gorod-transport/Transport-1.files/0004-004-Gidrosamoljot.jpg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-mash.ru/uploads/posts/2009-11/1257500543_vagoni.jpg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://desktop.scribbler.ru/uploaded/191/4115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rtransport.kharkov.ua/subway/stations/08/photo/khs_st08_centre_1999_x1.jpg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://images02.olx.ru/ui/8/45/66/1283399452_117193966_19-----1283399452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trollpark6.narod.ru/foto/642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://savepic.ru/414233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14686"/>
            <a:ext cx="4286248" cy="1500198"/>
          </a:xfrm>
        </p:spPr>
        <p:txBody>
          <a:bodyPr>
            <a:normAutofit fontScale="77500" lnSpcReduction="20000"/>
          </a:bodyPr>
          <a:lstStyle/>
          <a:p>
            <a:r>
              <a:rPr lang="ru-RU" sz="8000" i="1" dirty="0" smtClean="0">
                <a:solidFill>
                  <a:schemeClr val="tx1"/>
                </a:solidFill>
              </a:rPr>
              <a:t>Транспорт</a:t>
            </a:r>
            <a:endParaRPr lang="ru-RU" sz="8000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8229600" cy="1470025"/>
          </a:xfrm>
        </p:spPr>
        <p:txBody>
          <a:bodyPr/>
          <a:lstStyle/>
          <a:p>
            <a:r>
              <a:rPr lang="ru-RU" dirty="0" smtClean="0"/>
              <a:t>Лексическая тема </a:t>
            </a:r>
            <a:endParaRPr lang="ru-RU" dirty="0"/>
          </a:p>
        </p:txBody>
      </p:sp>
      <p:pic>
        <p:nvPicPr>
          <p:cNvPr id="24578" name="Picture 2" descr="Картинка 176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357562"/>
            <a:ext cx="5076825" cy="3152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Что лишнее?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4-tub.yandex.net/i?id=203937430-09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2571768" cy="1937400"/>
          </a:xfrm>
          <a:prstGeom prst="rect">
            <a:avLst/>
          </a:prstGeom>
          <a:noFill/>
        </p:spPr>
      </p:pic>
      <p:pic>
        <p:nvPicPr>
          <p:cNvPr id="1028" name="Picture 4" descr="http://im5-tub.yandex.net/i?id=353398031-20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805240"/>
            <a:ext cx="2620244" cy="1956450"/>
          </a:xfrm>
          <a:prstGeom prst="rect">
            <a:avLst/>
          </a:prstGeom>
          <a:noFill/>
        </p:spPr>
      </p:pic>
      <p:pic>
        <p:nvPicPr>
          <p:cNvPr id="12" name="Picture 4" descr="http://im0-tub.yandex.net/i?id=328204420-01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571611"/>
            <a:ext cx="2928958" cy="2030747"/>
          </a:xfrm>
          <a:prstGeom prst="rect">
            <a:avLst/>
          </a:prstGeom>
          <a:noFill/>
        </p:spPr>
      </p:pic>
      <p:pic>
        <p:nvPicPr>
          <p:cNvPr id="1034" name="Picture 10" descr="http://im7-tub.yandex.net/i?id=216164290-08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753795"/>
            <a:ext cx="2500329" cy="2016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Что лишнее?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im0-tub.yandex.net/i?id=115434458-13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143380"/>
            <a:ext cx="2939977" cy="1509718"/>
          </a:xfrm>
          <a:prstGeom prst="rect">
            <a:avLst/>
          </a:prstGeom>
          <a:noFill/>
        </p:spPr>
      </p:pic>
      <p:pic>
        <p:nvPicPr>
          <p:cNvPr id="23556" name="Picture 4" descr="http://im8-tub.yandex.net/i?id=26198343-09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929066"/>
            <a:ext cx="2409833" cy="1920619"/>
          </a:xfrm>
          <a:prstGeom prst="rect">
            <a:avLst/>
          </a:prstGeom>
          <a:noFill/>
        </p:spPr>
      </p:pic>
      <p:pic>
        <p:nvPicPr>
          <p:cNvPr id="23558" name="Picture 6" descr="http://im2-tub.yandex.net/i?id=2371466-13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500173"/>
            <a:ext cx="2428892" cy="1619261"/>
          </a:xfrm>
          <a:prstGeom prst="rect">
            <a:avLst/>
          </a:prstGeom>
          <a:noFill/>
        </p:spPr>
      </p:pic>
      <p:pic>
        <p:nvPicPr>
          <p:cNvPr id="23560" name="Picture 8" descr="http://im4-tub.yandex.net/i?id=379386076-22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714488"/>
            <a:ext cx="2296219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Составь описательный рассказ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Картинка 63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140" y="1571612"/>
            <a:ext cx="5593705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Составь описательный рассказ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Картинка 128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357298"/>
            <a:ext cx="5786478" cy="4459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Что это? 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Назови одним словом.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643998" cy="5124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4-tub.yandex.net/i?id=203937430-09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2071702" cy="1457864"/>
          </a:xfrm>
          <a:prstGeom prst="rect">
            <a:avLst/>
          </a:prstGeom>
          <a:noFill/>
        </p:spPr>
      </p:pic>
      <p:pic>
        <p:nvPicPr>
          <p:cNvPr id="1028" name="Picture 4" descr="http://im4-tub.yandex.net/i?id=152675769-18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500174"/>
            <a:ext cx="2286016" cy="1722134"/>
          </a:xfrm>
          <a:prstGeom prst="rect">
            <a:avLst/>
          </a:prstGeom>
          <a:noFill/>
        </p:spPr>
      </p:pic>
      <p:pic>
        <p:nvPicPr>
          <p:cNvPr id="1030" name="Picture 6" descr="http://im6-tub.yandex.net/i?id=40561106-02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571612"/>
            <a:ext cx="2071702" cy="1560683"/>
          </a:xfrm>
          <a:prstGeom prst="rect">
            <a:avLst/>
          </a:prstGeom>
          <a:noFill/>
        </p:spPr>
      </p:pic>
      <p:pic>
        <p:nvPicPr>
          <p:cNvPr id="1034" name="Picture 10" descr="http://im6-tub.yandex.net/i?id=5642398-20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357562"/>
            <a:ext cx="2143140" cy="1428760"/>
          </a:xfrm>
          <a:prstGeom prst="rect">
            <a:avLst/>
          </a:prstGeom>
          <a:noFill/>
        </p:spPr>
      </p:pic>
      <p:pic>
        <p:nvPicPr>
          <p:cNvPr id="1038" name="Picture 14" descr="http://im0-tub.yandex.net/i?id=301675465-18-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4857760"/>
            <a:ext cx="2223506" cy="1660219"/>
          </a:xfrm>
          <a:prstGeom prst="rect">
            <a:avLst/>
          </a:prstGeom>
          <a:noFill/>
        </p:spPr>
      </p:pic>
      <p:pic>
        <p:nvPicPr>
          <p:cNvPr id="1040" name="Picture 16" descr="http://im6-tub.yandex.net/i?id=307402434-05-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929198"/>
            <a:ext cx="2214578" cy="1653554"/>
          </a:xfrm>
          <a:prstGeom prst="rect">
            <a:avLst/>
          </a:prstGeom>
          <a:noFill/>
        </p:spPr>
      </p:pic>
      <p:pic>
        <p:nvPicPr>
          <p:cNvPr id="1042" name="Picture 18" descr="http://im2-tub.yandex.net/i?id=59166924-02-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3180388"/>
            <a:ext cx="2286016" cy="1706894"/>
          </a:xfrm>
          <a:prstGeom prst="rect">
            <a:avLst/>
          </a:prstGeom>
          <a:noFill/>
        </p:spPr>
      </p:pic>
      <p:pic>
        <p:nvPicPr>
          <p:cNvPr id="1044" name="Picture 20" descr="http://im0-tub.yandex.net/i?id=115434458-13-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4857760"/>
            <a:ext cx="2921438" cy="1500198"/>
          </a:xfrm>
          <a:prstGeom prst="rect">
            <a:avLst/>
          </a:prstGeom>
          <a:noFill/>
        </p:spPr>
      </p:pic>
      <p:pic>
        <p:nvPicPr>
          <p:cNvPr id="1046" name="Picture 22" descr="http://im2-tub.yandex.net/i?id=7802288-03-2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3000372"/>
            <a:ext cx="2461930" cy="1683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Назови виды транспорта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Наземный</a:t>
            </a:r>
          </a:p>
        </p:txBody>
      </p:sp>
      <p:pic>
        <p:nvPicPr>
          <p:cNvPr id="28674" name="Picture 2" descr="http://im5-tub.yandex.net/i?id=185848655-10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1643074" cy="1643076"/>
          </a:xfrm>
          <a:prstGeom prst="rect">
            <a:avLst/>
          </a:prstGeom>
          <a:noFill/>
        </p:spPr>
      </p:pic>
      <p:pic>
        <p:nvPicPr>
          <p:cNvPr id="28676" name="Picture 4" descr="http://im6-tub.yandex.net/i?id=40561106-02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428868"/>
            <a:ext cx="1896582" cy="1428760"/>
          </a:xfrm>
          <a:prstGeom prst="rect">
            <a:avLst/>
          </a:prstGeom>
          <a:noFill/>
        </p:spPr>
      </p:pic>
      <p:pic>
        <p:nvPicPr>
          <p:cNvPr id="28678" name="Picture 6" descr="http://im7-tub.yandex.net/i?id=216164290-08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500306"/>
            <a:ext cx="1857388" cy="1498294"/>
          </a:xfrm>
          <a:prstGeom prst="rect">
            <a:avLst/>
          </a:prstGeom>
          <a:noFill/>
        </p:spPr>
      </p:pic>
      <p:pic>
        <p:nvPicPr>
          <p:cNvPr id="28680" name="Picture 8" descr="http://im6-tub.yandex.net/i?id=5642398-20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286256"/>
            <a:ext cx="1928826" cy="1285884"/>
          </a:xfrm>
          <a:prstGeom prst="rect">
            <a:avLst/>
          </a:prstGeom>
          <a:noFill/>
        </p:spPr>
      </p:pic>
      <p:pic>
        <p:nvPicPr>
          <p:cNvPr id="28682" name="Picture 10" descr="http://im0-tub.yandex.net/i?id=301675465-18-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357694"/>
            <a:ext cx="2000264" cy="1493532"/>
          </a:xfrm>
          <a:prstGeom prst="rect">
            <a:avLst/>
          </a:prstGeom>
          <a:noFill/>
        </p:spPr>
      </p:pic>
      <p:pic>
        <p:nvPicPr>
          <p:cNvPr id="28684" name="Picture 12" descr="http://im8-tub.yandex.net/i?id=166445236-19-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357693"/>
            <a:ext cx="2214578" cy="1653553"/>
          </a:xfrm>
          <a:prstGeom prst="rect">
            <a:avLst/>
          </a:prstGeom>
          <a:noFill/>
        </p:spPr>
      </p:pic>
      <p:pic>
        <p:nvPicPr>
          <p:cNvPr id="11" name="Picture 8" descr="http://im6-tub.yandex.net/i?id=5642398-20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310" y="4438656"/>
            <a:ext cx="1928826" cy="1285884"/>
          </a:xfrm>
          <a:prstGeom prst="rect">
            <a:avLst/>
          </a:prstGeom>
          <a:noFill/>
        </p:spPr>
      </p:pic>
      <p:pic>
        <p:nvPicPr>
          <p:cNvPr id="12" name="Picture 8" descr="http://im6-tub.yandex.net/i?id=5642398-20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429132"/>
            <a:ext cx="1928826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Водный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im4-tub.yandex.net/i?id=366799270-13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2664852" cy="1758804"/>
          </a:xfrm>
          <a:prstGeom prst="rect">
            <a:avLst/>
          </a:prstGeom>
          <a:noFill/>
        </p:spPr>
      </p:pic>
      <p:pic>
        <p:nvPicPr>
          <p:cNvPr id="27652" name="Picture 4" descr="http://im5-tub.yandex.net/i?id=3084089-02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29" y="1571612"/>
            <a:ext cx="2465557" cy="1857388"/>
          </a:xfrm>
          <a:prstGeom prst="rect">
            <a:avLst/>
          </a:prstGeom>
          <a:noFill/>
        </p:spPr>
      </p:pic>
      <p:pic>
        <p:nvPicPr>
          <p:cNvPr id="27654" name="Picture 6" descr="http://im8-tub.yandex.net/i?id=79956147-01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9847" y="1571612"/>
            <a:ext cx="2465557" cy="1857388"/>
          </a:xfrm>
          <a:prstGeom prst="rect">
            <a:avLst/>
          </a:prstGeom>
          <a:noFill/>
        </p:spPr>
      </p:pic>
      <p:pic>
        <p:nvPicPr>
          <p:cNvPr id="27656" name="Picture 8" descr="http://im0-tub.yandex.net/i?id=13451392-01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7" y="3786190"/>
            <a:ext cx="2679253" cy="2000264"/>
          </a:xfrm>
          <a:prstGeom prst="rect">
            <a:avLst/>
          </a:prstGeom>
          <a:noFill/>
        </p:spPr>
      </p:pic>
      <p:pic>
        <p:nvPicPr>
          <p:cNvPr id="27658" name="Picture 10" descr="http://im6-tub.yandex.net/i?id=39661362-17-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3714752"/>
            <a:ext cx="2315313" cy="2143140"/>
          </a:xfrm>
          <a:prstGeom prst="rect">
            <a:avLst/>
          </a:prstGeom>
          <a:noFill/>
        </p:spPr>
      </p:pic>
      <p:pic>
        <p:nvPicPr>
          <p:cNvPr id="27660" name="Picture 12" descr="http://im4-tub.yandex.net/i?id=243614556-06-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3857627"/>
            <a:ext cx="2639402" cy="1988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Воздушный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im3-tub.yandex.net/i?id=64241059-04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28" y="1500174"/>
            <a:ext cx="2453593" cy="1785950"/>
          </a:xfrm>
          <a:prstGeom prst="rect">
            <a:avLst/>
          </a:prstGeom>
          <a:noFill/>
        </p:spPr>
      </p:pic>
      <p:pic>
        <p:nvPicPr>
          <p:cNvPr id="29700" name="Picture 4" descr="http://im7-tub.yandex.net/i?id=8895743-15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500173"/>
            <a:ext cx="2643206" cy="1762137"/>
          </a:xfrm>
          <a:prstGeom prst="rect">
            <a:avLst/>
          </a:prstGeom>
          <a:noFill/>
        </p:spPr>
      </p:pic>
      <p:pic>
        <p:nvPicPr>
          <p:cNvPr id="29702" name="Picture 6" descr="http://im8-tub.yandex.net/i?id=112183944-17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500174"/>
            <a:ext cx="2428892" cy="1826103"/>
          </a:xfrm>
          <a:prstGeom prst="rect">
            <a:avLst/>
          </a:prstGeom>
          <a:noFill/>
        </p:spPr>
      </p:pic>
      <p:pic>
        <p:nvPicPr>
          <p:cNvPr id="29704" name="Picture 8" descr="http://im2-tub.yandex.net/i?id=156257839-21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643314"/>
            <a:ext cx="2214578" cy="2214578"/>
          </a:xfrm>
          <a:prstGeom prst="rect">
            <a:avLst/>
          </a:prstGeom>
          <a:noFill/>
        </p:spPr>
      </p:pic>
      <p:pic>
        <p:nvPicPr>
          <p:cNvPr id="29706" name="Picture 10" descr="Картинка 102 из 2379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643314"/>
            <a:ext cx="2857520" cy="2139120"/>
          </a:xfrm>
          <a:prstGeom prst="rect">
            <a:avLst/>
          </a:prstGeom>
          <a:noFill/>
        </p:spPr>
      </p:pic>
      <p:pic>
        <p:nvPicPr>
          <p:cNvPr id="29708" name="Picture 12" descr="http://im3-tub.yandex.net/i?id=55551994-19-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3643314"/>
            <a:ext cx="2876824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Железнодорожный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im8-tub.yandex.net/i?id=108539903-1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1571612"/>
            <a:ext cx="2626394" cy="1785950"/>
          </a:xfrm>
          <a:prstGeom prst="rect">
            <a:avLst/>
          </a:prstGeom>
          <a:noFill/>
        </p:spPr>
      </p:pic>
      <p:pic>
        <p:nvPicPr>
          <p:cNvPr id="30724" name="Picture 4" descr="http://im7-tub.yandex.net/i?id=113129897-04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571612"/>
            <a:ext cx="2465558" cy="1857388"/>
          </a:xfrm>
          <a:prstGeom prst="rect">
            <a:avLst/>
          </a:prstGeom>
          <a:noFill/>
        </p:spPr>
      </p:pic>
      <p:pic>
        <p:nvPicPr>
          <p:cNvPr id="30726" name="Picture 6" descr="http://im8-tub.yandex.net/i?id=4559946-15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571612"/>
            <a:ext cx="2357454" cy="1775950"/>
          </a:xfrm>
          <a:prstGeom prst="rect">
            <a:avLst/>
          </a:prstGeom>
          <a:noFill/>
        </p:spPr>
      </p:pic>
      <p:pic>
        <p:nvPicPr>
          <p:cNvPr id="30730" name="Picture 10" descr="http://im2-tub.yandex.net/i?id=123614572-04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714752"/>
            <a:ext cx="2988029" cy="2071702"/>
          </a:xfrm>
          <a:prstGeom prst="rect">
            <a:avLst/>
          </a:prstGeom>
          <a:noFill/>
        </p:spPr>
      </p:pic>
      <p:pic>
        <p:nvPicPr>
          <p:cNvPr id="30732" name="Picture 12" descr="Картинка 96 из 6969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3714752"/>
            <a:ext cx="2857520" cy="213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Подземный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Картинка 2 из 577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500174"/>
            <a:ext cx="1714512" cy="2287928"/>
          </a:xfrm>
          <a:prstGeom prst="rect">
            <a:avLst/>
          </a:prstGeom>
          <a:noFill/>
        </p:spPr>
      </p:pic>
      <p:pic>
        <p:nvPicPr>
          <p:cNvPr id="31748" name="Picture 4" descr="Картинка 3 из 577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428736"/>
            <a:ext cx="2643206" cy="1978686"/>
          </a:xfrm>
          <a:prstGeom prst="rect">
            <a:avLst/>
          </a:prstGeom>
          <a:noFill/>
        </p:spPr>
      </p:pic>
      <p:pic>
        <p:nvPicPr>
          <p:cNvPr id="31750" name="Picture 6" descr="Картинка 187 из 577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3571876"/>
            <a:ext cx="390784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Сравни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4" name="Picture 6" descr="Картинка 17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198" y="2928934"/>
            <a:ext cx="3817188" cy="2857520"/>
          </a:xfrm>
          <a:prstGeom prst="rect">
            <a:avLst/>
          </a:prstGeom>
          <a:noFill/>
        </p:spPr>
      </p:pic>
      <p:pic>
        <p:nvPicPr>
          <p:cNvPr id="32776" name="Picture 8" descr="Картинка 6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428736"/>
            <a:ext cx="4103477" cy="3071834"/>
          </a:xfrm>
          <a:prstGeom prst="rect">
            <a:avLst/>
          </a:prstGeom>
          <a:noFill/>
        </p:spPr>
      </p:pic>
      <p:pic>
        <p:nvPicPr>
          <p:cNvPr id="6" name="Picture 6" descr="Картинка 17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928934"/>
            <a:ext cx="3817188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Что лишнее?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://im8-tub.yandex.net/i?id=34300897-23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000504"/>
            <a:ext cx="3244928" cy="2143140"/>
          </a:xfrm>
          <a:prstGeom prst="rect">
            <a:avLst/>
          </a:prstGeom>
          <a:noFill/>
        </p:spPr>
      </p:pic>
      <p:pic>
        <p:nvPicPr>
          <p:cNvPr id="33796" name="Picture 4" descr="http://im0-tub.yandex.net/i?id=328204420-01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86190"/>
            <a:ext cx="3143272" cy="2179338"/>
          </a:xfrm>
          <a:prstGeom prst="rect">
            <a:avLst/>
          </a:prstGeom>
          <a:noFill/>
        </p:spPr>
      </p:pic>
      <p:pic>
        <p:nvPicPr>
          <p:cNvPr id="33798" name="Picture 6" descr="http://im8-tub.yandex.net/i?id=91495604-16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5" y="1500174"/>
            <a:ext cx="3321867" cy="2214578"/>
          </a:xfrm>
          <a:prstGeom prst="rect">
            <a:avLst/>
          </a:prstGeom>
          <a:noFill/>
        </p:spPr>
      </p:pic>
      <p:pic>
        <p:nvPicPr>
          <p:cNvPr id="33800" name="Picture 8" descr="http://im7-tub.yandex.net/i?id=414544345-21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500175"/>
            <a:ext cx="2953194" cy="2205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</TotalTime>
  <Words>30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Лексическая тема </vt:lpstr>
      <vt:lpstr>Что это?  Назови одним словом.</vt:lpstr>
      <vt:lpstr>Назови виды транспорта</vt:lpstr>
      <vt:lpstr>Водный</vt:lpstr>
      <vt:lpstr>Воздушный</vt:lpstr>
      <vt:lpstr>Железнодорожный</vt:lpstr>
      <vt:lpstr>Подземный</vt:lpstr>
      <vt:lpstr>Сравни</vt:lpstr>
      <vt:lpstr>Что лишнее?</vt:lpstr>
      <vt:lpstr>Что лишнее?</vt:lpstr>
      <vt:lpstr>Что лишнее?</vt:lpstr>
      <vt:lpstr>Составь описательный рассказ</vt:lpstr>
      <vt:lpstr>Составь описательный рассказ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Лексическая тема </dc:title>
  <dc:creator>Dima</dc:creator>
  <cp:lastModifiedBy>Dima</cp:lastModifiedBy>
  <cp:revision>10</cp:revision>
  <dcterms:created xsi:type="dcterms:W3CDTF">2011-05-04T16:35:01Z</dcterms:created>
  <dcterms:modified xsi:type="dcterms:W3CDTF">2011-05-21T17:59:50Z</dcterms:modified>
</cp:coreProperties>
</file>