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ru-RU" dirty="0" smtClean="0"/>
              <a:t>Растениеводство.</a:t>
            </a:r>
            <a:br>
              <a:rPr lang="ru-RU" dirty="0" smtClean="0"/>
            </a:br>
            <a:r>
              <a:rPr lang="ru-RU" dirty="0" smtClean="0"/>
              <a:t>Животноводство.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420888"/>
            <a:ext cx="6400800" cy="1752600"/>
          </a:xfrm>
        </p:spPr>
        <p:txBody>
          <a:bodyPr/>
          <a:lstStyle/>
          <a:p>
            <a:r>
              <a:rPr lang="ru-RU" dirty="0" smtClean="0"/>
              <a:t>Окружающий мир 3 класс</a:t>
            </a:r>
            <a:endParaRPr lang="ru-RU" dirty="0"/>
          </a:p>
        </p:txBody>
      </p:sp>
      <p:pic>
        <p:nvPicPr>
          <p:cNvPr id="1026" name="Picture 2" descr="D:\тра та та\картинки 2\пейзаж\bfoto_ru_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061" y="3356992"/>
            <a:ext cx="4091228" cy="27771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тра та та\картинки 2\Всем спать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3"/>
          <a:stretch/>
        </p:blipFill>
        <p:spPr bwMode="auto">
          <a:xfrm>
            <a:off x="395536" y="3356992"/>
            <a:ext cx="3800475" cy="27771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47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познакомиться </a:t>
            </a:r>
            <a:r>
              <a:rPr lang="ru-RU" sz="3600" dirty="0"/>
              <a:t>с </a:t>
            </a:r>
            <a:r>
              <a:rPr lang="ru-RU" sz="3600" dirty="0" smtClean="0"/>
              <a:t>отраслями </a:t>
            </a:r>
            <a:r>
              <a:rPr lang="ru-RU" sz="3600" dirty="0"/>
              <a:t>сельского хозяйства – </a:t>
            </a:r>
            <a:r>
              <a:rPr lang="ru-RU" sz="3600" dirty="0" smtClean="0"/>
              <a:t>растениеводством и животноводством.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288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528" y="130622"/>
            <a:ext cx="8229600" cy="778098"/>
          </a:xfrm>
        </p:spPr>
        <p:txBody>
          <a:bodyPr/>
          <a:lstStyle/>
          <a:p>
            <a:pPr algn="l"/>
            <a:r>
              <a:rPr lang="ru-RU" dirty="0" smtClean="0"/>
              <a:t>Полезные ископаемые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852" y="436510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5908" y="436510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39964" y="436510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44020" y="436510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48076" y="436510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44020" y="4941168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44020" y="3789040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44020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44020" y="2636912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39964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048076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552132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56188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560244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64300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568356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72412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576468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079624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583680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087736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087736" y="3789040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087736" y="2636912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087736" y="2060848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087736" y="14847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087736" y="908720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590892" y="3789040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8094948" y="3789040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584128" y="3789040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8584128" y="321297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8584128" y="2636912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584128" y="2060848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584128" y="14847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064300" y="2636912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064300" y="3789040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064300" y="2060848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064300" y="14847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064300" y="908720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576468" y="2636912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576468" y="2060848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576468" y="14847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5576468" y="3789040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576468" y="436510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576468" y="4941168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575568" y="553385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575568" y="6109920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079624" y="4941168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583680" y="4941168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071512" y="4957792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568356" y="4941168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064300" y="4957792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3560244" y="96591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665629" y="97750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234372" y="154198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8236082" y="154198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203862" y="269411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71598" y="32701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747578" y="384623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7</a:t>
            </a:r>
            <a:endParaRPr lang="ru-RU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13801" y="390343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8</a:t>
            </a:r>
            <a:endParaRPr lang="ru-RU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3704756" y="499836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9</a:t>
            </a:r>
            <a:endParaRPr lang="ru-RU" sz="24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064634" y="553385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064634" y="6109920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4077850" y="891584"/>
            <a:ext cx="49084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Г</a:t>
            </a:r>
          </a:p>
          <a:p>
            <a:r>
              <a:rPr lang="ru-RU" sz="3600" dirty="0" smtClean="0"/>
              <a:t>Е</a:t>
            </a:r>
          </a:p>
          <a:p>
            <a:r>
              <a:rPr lang="ru-RU" sz="3600" dirty="0" smtClean="0"/>
              <a:t>О</a:t>
            </a:r>
          </a:p>
          <a:p>
            <a:r>
              <a:rPr lang="ru-RU" sz="3600" dirty="0" smtClean="0"/>
              <a:t>Л</a:t>
            </a:r>
          </a:p>
          <a:p>
            <a:r>
              <a:rPr lang="ru-RU" sz="3600" dirty="0" smtClean="0"/>
              <a:t>О</a:t>
            </a:r>
          </a:p>
          <a:p>
            <a:r>
              <a:rPr lang="ru-RU" sz="3600" dirty="0" smtClean="0"/>
              <a:t>Г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94344" y="937984"/>
            <a:ext cx="45236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К</a:t>
            </a:r>
            <a:endParaRPr lang="ru-RU" sz="3600" dirty="0" smtClean="0"/>
          </a:p>
          <a:p>
            <a:r>
              <a:rPr lang="ru-RU" sz="3600" dirty="0" smtClean="0"/>
              <a:t>А</a:t>
            </a:r>
          </a:p>
          <a:p>
            <a:r>
              <a:rPr lang="ru-RU" sz="3600" dirty="0" smtClean="0"/>
              <a:t>Р</a:t>
            </a:r>
          </a:p>
          <a:p>
            <a:r>
              <a:rPr lang="ru-RU" sz="3600" dirty="0" smtClean="0"/>
              <a:t>Ь</a:t>
            </a:r>
          </a:p>
          <a:p>
            <a:r>
              <a:rPr lang="ru-RU" sz="3600" dirty="0" smtClean="0"/>
              <a:t>Е</a:t>
            </a:r>
          </a:p>
          <a:p>
            <a:r>
              <a:rPr lang="ru-RU" sz="3600" dirty="0" smtClean="0"/>
              <a:t>Р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589684" y="1484784"/>
            <a:ext cx="48122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И</a:t>
            </a:r>
          </a:p>
          <a:p>
            <a:r>
              <a:rPr lang="ru-RU" sz="3600" dirty="0" smtClean="0"/>
              <a:t>З</a:t>
            </a:r>
          </a:p>
          <a:p>
            <a:r>
              <a:rPr lang="ru-RU" sz="3600" dirty="0" smtClean="0"/>
              <a:t>В</a:t>
            </a:r>
          </a:p>
          <a:p>
            <a:r>
              <a:rPr lang="ru-RU" sz="3600" dirty="0" smtClean="0"/>
              <a:t>Е</a:t>
            </a:r>
          </a:p>
          <a:p>
            <a:r>
              <a:rPr lang="ru-RU" sz="3600" dirty="0" smtClean="0"/>
              <a:t>С</a:t>
            </a:r>
          </a:p>
          <a:p>
            <a:r>
              <a:rPr lang="ru-RU" sz="3600" dirty="0" smtClean="0"/>
              <a:t>Т</a:t>
            </a:r>
          </a:p>
          <a:p>
            <a:r>
              <a:rPr lang="ru-RU" sz="3600" dirty="0" smtClean="0"/>
              <a:t>Н</a:t>
            </a:r>
          </a:p>
          <a:p>
            <a:r>
              <a:rPr lang="ru-RU" sz="3600" dirty="0" smtClean="0"/>
              <a:t>Я</a:t>
            </a:r>
          </a:p>
          <a:p>
            <a:r>
              <a:rPr lang="ru-RU" sz="3600" dirty="0"/>
              <a:t>К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599004" y="1484784"/>
            <a:ext cx="48122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Г</a:t>
            </a:r>
          </a:p>
          <a:p>
            <a:r>
              <a:rPr lang="ru-RU" sz="3600" dirty="0" smtClean="0"/>
              <a:t>Л</a:t>
            </a:r>
          </a:p>
          <a:p>
            <a:r>
              <a:rPr lang="ru-RU" sz="3600" dirty="0" smtClean="0"/>
              <a:t>И</a:t>
            </a:r>
          </a:p>
          <a:p>
            <a:r>
              <a:rPr lang="ru-RU" sz="3600" dirty="0" smtClean="0"/>
              <a:t>Н</a:t>
            </a:r>
          </a:p>
          <a:p>
            <a:r>
              <a:rPr lang="ru-RU" sz="3600" dirty="0"/>
              <a:t>А</a:t>
            </a:r>
            <a:endParaRPr lang="ru-RU" sz="3600" dirty="0" smtClean="0"/>
          </a:p>
        </p:txBody>
      </p:sp>
      <p:sp>
        <p:nvSpPr>
          <p:cNvPr id="70" name="TextBox 69"/>
          <p:cNvSpPr txBox="1"/>
          <p:nvPr/>
        </p:nvSpPr>
        <p:spPr>
          <a:xfrm>
            <a:off x="1550628" y="2656944"/>
            <a:ext cx="50687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Н</a:t>
            </a:r>
            <a:endParaRPr lang="ru-RU" sz="3600" dirty="0" smtClean="0"/>
          </a:p>
          <a:p>
            <a:r>
              <a:rPr lang="ru-RU" sz="3600" dirty="0" smtClean="0"/>
              <a:t>Е</a:t>
            </a:r>
          </a:p>
          <a:p>
            <a:r>
              <a:rPr lang="ru-RU" sz="3600" dirty="0" smtClean="0"/>
              <a:t>Ф</a:t>
            </a:r>
          </a:p>
          <a:p>
            <a:r>
              <a:rPr lang="ru-RU" sz="3600" dirty="0" smtClean="0"/>
              <a:t>Т</a:t>
            </a:r>
          </a:p>
          <a:p>
            <a:r>
              <a:rPr lang="ru-RU" sz="3600" dirty="0"/>
              <a:t>Ь</a:t>
            </a:r>
            <a:endParaRPr lang="ru-RU" sz="3600" dirty="0" smtClean="0"/>
          </a:p>
        </p:txBody>
      </p:sp>
      <p:sp>
        <p:nvSpPr>
          <p:cNvPr id="71" name="TextBox 70"/>
          <p:cNvSpPr txBox="1"/>
          <p:nvPr/>
        </p:nvSpPr>
        <p:spPr>
          <a:xfrm>
            <a:off x="1039964" y="3212976"/>
            <a:ext cx="6179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М       С   Т  О  Р       Ж Д        Н  И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591792" y="3731840"/>
            <a:ext cx="103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У   Д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1852" y="4329967"/>
            <a:ext cx="2610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Ш  А  Х        А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055619" y="4906034"/>
            <a:ext cx="3078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Г    Р   А      И   Т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08307" y="4896166"/>
            <a:ext cx="4523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А</a:t>
            </a:r>
          </a:p>
          <a:p>
            <a:r>
              <a:rPr lang="ru-RU" sz="3600" dirty="0"/>
              <a:t>З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9905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ru-RU" dirty="0" smtClean="0"/>
              <a:t>Игра «Мы - фермеры»</a:t>
            </a:r>
            <a:endParaRPr lang="ru-RU" dirty="0"/>
          </a:p>
        </p:txBody>
      </p:sp>
      <p:pic>
        <p:nvPicPr>
          <p:cNvPr id="2050" name="Picture 2" descr="D:\тра та та\картинки 2\фрукты\2-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67876"/>
            <a:ext cx="220824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тра та та\картинки 2\фрукты\tu000001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352" y="4047660"/>
            <a:ext cx="2073019" cy="155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тра та та\картинки 2\фрукты\img-d4c6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108" y="5229200"/>
            <a:ext cx="1944216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тра та та\картинки 2\Птицы\9b3e02b0ad73860e415b4342cea0f9e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96" y="1062616"/>
            <a:ext cx="2284512" cy="171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тра та та\картинки 2\Птицы\121737371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908" y="1700048"/>
            <a:ext cx="1561116" cy="219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:\тра та та\картинки 2\домашние животные\820305f68d1da12a49ebdb349fab396f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095" y="2938044"/>
            <a:ext cx="2487288" cy="165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:\тра та та\картинки 2\домашние животные\e7d8207b641a6dff336db71f4546546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652" y="4210025"/>
            <a:ext cx="30480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D:\тра та та\сбор картофеля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652" y="1196752"/>
            <a:ext cx="2738438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30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88</Words>
  <Application>Microsoft Office PowerPoint</Application>
  <PresentationFormat>Экран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Растениеводство. Животноводство.</vt:lpstr>
      <vt:lpstr>Цель:</vt:lpstr>
      <vt:lpstr>Полезные ископаемые</vt:lpstr>
      <vt:lpstr>Игра «Мы - фермеры»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Растениеводство. Животноводство.</dc:title>
  <dc:creator>user</dc:creator>
  <cp:lastModifiedBy>user</cp:lastModifiedBy>
  <cp:revision>8</cp:revision>
  <dcterms:created xsi:type="dcterms:W3CDTF">2014-03-03T17:34:59Z</dcterms:created>
  <dcterms:modified xsi:type="dcterms:W3CDTF">2014-03-03T22:33:29Z</dcterms:modified>
</cp:coreProperties>
</file>