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9FEFC-84E8-43C8-AE2C-395CE83FA8A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AD74F-A3A6-4299-A822-427185598A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D74F-A3A6-4299-A822-427185598AE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8A11FE-00AA-4DAF-B8CA-403526B024FC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937F19-D7E1-40E8-9A12-4CA359E11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chemeClr val="accent3"/>
                </a:solidFill>
              </a:rPr>
              <a:t>«Весёлый </a:t>
            </a:r>
            <a:r>
              <a:rPr lang="ru-RU" dirty="0" smtClean="0">
                <a:solidFill>
                  <a:schemeClr val="accent3"/>
                </a:solidFill>
              </a:rPr>
              <a:t>паровозик»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Воспитатель: Никифорова Н.А.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DSC00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18" t="7260" r="3832" b="34339"/>
          <a:stretch>
            <a:fillRect/>
          </a:stretch>
        </p:blipFill>
        <p:spPr>
          <a:xfrm>
            <a:off x="2071670" y="1357298"/>
            <a:ext cx="5072098" cy="26432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Первый гость - лошадка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Я люблю свою лошадку,</a:t>
            </a:r>
          </a:p>
          <a:p>
            <a:pPr algn="ctr"/>
            <a:r>
              <a:rPr lang="ru-RU" sz="1600" dirty="0" smtClean="0"/>
              <a:t>Причешу ей шерстку гладко…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Мы прищепки все возьмём им местечко подберём</a:t>
            </a:r>
            <a:endParaRPr lang="ru-RU" sz="1600" dirty="0"/>
          </a:p>
        </p:txBody>
      </p:sp>
      <p:pic>
        <p:nvPicPr>
          <p:cNvPr id="9" name="Содержимое 8" descr="DSC0098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1718468"/>
            <a:ext cx="3930650" cy="29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DSC009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2963" y="1718468"/>
            <a:ext cx="3930650" cy="29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Второй гость - зайка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Зайку бросила хозяйка, </a:t>
            </a:r>
          </a:p>
          <a:p>
            <a:pPr algn="ctr"/>
            <a:r>
              <a:rPr lang="ru-RU" sz="1600" dirty="0" smtClean="0"/>
              <a:t>Под дождем остался зайка…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Грустный  зайка выходи, вместе с нами попляши</a:t>
            </a:r>
            <a:endParaRPr lang="ru-RU" sz="1600" dirty="0"/>
          </a:p>
        </p:txBody>
      </p:sp>
      <p:pic>
        <p:nvPicPr>
          <p:cNvPr id="7" name="Содержимое 6" descr="DSC0098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1718468"/>
            <a:ext cx="3930650" cy="2947988"/>
          </a:xfrm>
        </p:spPr>
      </p:pic>
      <p:pic>
        <p:nvPicPr>
          <p:cNvPr id="8" name="Содержимое 7" descr="DSC0097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2963" y="1718468"/>
            <a:ext cx="3930650" cy="29479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Третий  гость - мишка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Уронили мишку на пол,</a:t>
            </a:r>
          </a:p>
          <a:p>
            <a:r>
              <a:rPr lang="ru-RU" sz="1600" dirty="0" smtClean="0"/>
              <a:t>Оторвали мишке лапу…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Круг, квадрат и треугольник…</a:t>
            </a:r>
            <a:endParaRPr lang="ru-RU" sz="1600" dirty="0"/>
          </a:p>
        </p:txBody>
      </p:sp>
      <p:pic>
        <p:nvPicPr>
          <p:cNvPr id="1026" name="Picture 2" descr="C:\Documents and Settings\Паша\Рабочий стол\Паровоз\DSC009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7135" r="4604" b="8050"/>
          <a:stretch>
            <a:fillRect/>
          </a:stretch>
        </p:blipFill>
        <p:spPr bwMode="auto">
          <a:xfrm>
            <a:off x="571472" y="1643050"/>
            <a:ext cx="37496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Паша\Рабочий стол\Паровоз\DSC009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0" y="1575590"/>
            <a:ext cx="3931920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 паровоз отправляется в другой детский сад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DSC00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1" t="9514" r="1796" b="6899"/>
          <a:stretch>
            <a:fillRect/>
          </a:stretch>
        </p:blipFill>
        <p:spPr>
          <a:xfrm>
            <a:off x="1857356" y="928670"/>
            <a:ext cx="542928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</TotalTime>
  <Words>73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«Весёлый паровозик» Воспитатель: Никифорова Н.А.</vt:lpstr>
      <vt:lpstr>Первый гость - лошадка</vt:lpstr>
      <vt:lpstr>Второй гость - зайка</vt:lpstr>
      <vt:lpstr>Третий  гость - мишка</vt:lpstr>
      <vt:lpstr>Наш паровоз отправляется в другой детский сад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«Веселый паровозик»</dc:title>
  <dc:creator>Павел Никифоров</dc:creator>
  <cp:lastModifiedBy>Павел Никифоров</cp:lastModifiedBy>
  <cp:revision>12</cp:revision>
  <dcterms:created xsi:type="dcterms:W3CDTF">2013-04-25T09:16:15Z</dcterms:created>
  <dcterms:modified xsi:type="dcterms:W3CDTF">2013-05-06T16:53:40Z</dcterms:modified>
</cp:coreProperties>
</file>