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75" r:id="rId2"/>
    <p:sldId id="380" r:id="rId3"/>
    <p:sldId id="381" r:id="rId4"/>
    <p:sldId id="383" r:id="rId5"/>
    <p:sldId id="382" r:id="rId6"/>
    <p:sldId id="335" r:id="rId7"/>
    <p:sldId id="377" r:id="rId8"/>
    <p:sldId id="378" r:id="rId9"/>
    <p:sldId id="330" r:id="rId10"/>
    <p:sldId id="331" r:id="rId11"/>
    <p:sldId id="332" r:id="rId12"/>
    <p:sldId id="333" r:id="rId13"/>
    <p:sldId id="329" r:id="rId14"/>
    <p:sldId id="391" r:id="rId15"/>
    <p:sldId id="39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8EB"/>
    <a:srgbClr val="0099CC"/>
    <a:srgbClr val="B2B2B2"/>
    <a:srgbClr val="C0C0C0"/>
    <a:srgbClr val="DDDDDD"/>
    <a:srgbClr val="000000"/>
    <a:srgbClr val="FFFF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476" autoAdjust="0"/>
    <p:restoredTop sz="80395" autoAdjust="0"/>
  </p:normalViewPr>
  <p:slideViewPr>
    <p:cSldViewPr>
      <p:cViewPr>
        <p:scale>
          <a:sx n="75" d="100"/>
          <a:sy n="75" d="100"/>
        </p:scale>
        <p:origin x="-74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711A2-5C27-4794-A5C3-D788E4005A0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2B72871E-977A-44DD-9621-B858552489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8F9CB90-9209-421E-B819-A9E2813241AA}" type="parTrans" cxnId="{DD2FB6AE-4CF9-4A3C-89E0-F6F4F1096D48}">
      <dgm:prSet/>
      <dgm:spPr/>
    </dgm:pt>
    <dgm:pt modelId="{D83B63DE-94AC-4EB3-B95A-3AC3FC3C641D}" type="sibTrans" cxnId="{DD2FB6AE-4CF9-4A3C-89E0-F6F4F1096D48}">
      <dgm:prSet/>
      <dgm:spPr/>
    </dgm:pt>
    <dgm:pt modelId="{3E9D124D-EEFC-457A-86A7-42CE1077F7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0280263-EAEB-41C6-89E3-4D9ED90BB344}" type="parTrans" cxnId="{7D7E1E5D-12DA-4D8B-9A6B-FEAC91B4B666}">
      <dgm:prSet/>
      <dgm:spPr/>
      <dgm:t>
        <a:bodyPr/>
        <a:lstStyle/>
        <a:p>
          <a:endParaRPr lang="ru-RU"/>
        </a:p>
      </dgm:t>
    </dgm:pt>
    <dgm:pt modelId="{60F7226B-3A6B-4162-AECF-DA6404F1C6C4}" type="sibTrans" cxnId="{7D7E1E5D-12DA-4D8B-9A6B-FEAC91B4B666}">
      <dgm:prSet/>
      <dgm:spPr/>
    </dgm:pt>
    <dgm:pt modelId="{5F6575C4-BB25-4C5C-AB69-61BBF5BA50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682962B-2188-49BE-B7D9-445A96B2B49B}" type="parTrans" cxnId="{8530CEB2-41F0-4B0D-9859-DA2659757D3B}">
      <dgm:prSet/>
      <dgm:spPr/>
      <dgm:t>
        <a:bodyPr/>
        <a:lstStyle/>
        <a:p>
          <a:endParaRPr lang="ru-RU"/>
        </a:p>
      </dgm:t>
    </dgm:pt>
    <dgm:pt modelId="{245B7200-C206-4E89-81D2-33C7BD09B09A}" type="sibTrans" cxnId="{8530CEB2-41F0-4B0D-9859-DA2659757D3B}">
      <dgm:prSet/>
      <dgm:spPr/>
    </dgm:pt>
    <dgm:pt modelId="{3180342A-E032-48E6-8B1A-A3DB394EC1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840CB5D-2729-472A-8828-F3FB999C7C51}" type="parTrans" cxnId="{07BC1285-DD72-40C0-934A-FC99955B5EAC}">
      <dgm:prSet/>
      <dgm:spPr/>
      <dgm:t>
        <a:bodyPr/>
        <a:lstStyle/>
        <a:p>
          <a:endParaRPr lang="ru-RU"/>
        </a:p>
      </dgm:t>
    </dgm:pt>
    <dgm:pt modelId="{4226FE8C-EC3B-412B-9B77-E565F82B24B8}" type="sibTrans" cxnId="{07BC1285-DD72-40C0-934A-FC99955B5EAC}">
      <dgm:prSet/>
      <dgm:spPr/>
    </dgm:pt>
    <dgm:pt modelId="{ABE8D58F-EA67-4C90-B012-384A703D8D15}" type="pres">
      <dgm:prSet presAssocID="{DFC711A2-5C27-4794-A5C3-D788E4005A0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AE37564-55F4-4821-939E-BF91560A3474}" type="pres">
      <dgm:prSet presAssocID="{2B72871E-977A-44DD-9621-B8585524898D}" presName="centerShape" presStyleLbl="node0" presStyleIdx="0" presStyleCnt="1"/>
      <dgm:spPr/>
    </dgm:pt>
    <dgm:pt modelId="{96AFB1AD-7AF6-461D-87CC-41738D8DBC95}" type="pres">
      <dgm:prSet presAssocID="{F0280263-EAEB-41C6-89E3-4D9ED90BB344}" presName="Name9" presStyleLbl="parChTrans1D2" presStyleIdx="0" presStyleCnt="3"/>
      <dgm:spPr/>
    </dgm:pt>
    <dgm:pt modelId="{D4A8618D-D26F-41CF-AA3A-F4380C49FCC5}" type="pres">
      <dgm:prSet presAssocID="{F0280263-EAEB-41C6-89E3-4D9ED90BB344}" presName="connTx" presStyleLbl="parChTrans1D2" presStyleIdx="0" presStyleCnt="3"/>
      <dgm:spPr/>
    </dgm:pt>
    <dgm:pt modelId="{B3622B4E-9FFE-46E7-8089-2AEB61C8BC2F}" type="pres">
      <dgm:prSet presAssocID="{3E9D124D-EEFC-457A-86A7-42CE1077F772}" presName="node" presStyleLbl="node1" presStyleIdx="0" presStyleCnt="3">
        <dgm:presLayoutVars>
          <dgm:bulletEnabled val="1"/>
        </dgm:presLayoutVars>
      </dgm:prSet>
      <dgm:spPr/>
    </dgm:pt>
    <dgm:pt modelId="{1ED436A7-F62E-463F-B985-7AAC18F0CC83}" type="pres">
      <dgm:prSet presAssocID="{E682962B-2188-49BE-B7D9-445A96B2B49B}" presName="Name9" presStyleLbl="parChTrans1D2" presStyleIdx="1" presStyleCnt="3"/>
      <dgm:spPr/>
    </dgm:pt>
    <dgm:pt modelId="{BD4BA028-BE06-428A-B4A4-F856390E7075}" type="pres">
      <dgm:prSet presAssocID="{E682962B-2188-49BE-B7D9-445A96B2B49B}" presName="connTx" presStyleLbl="parChTrans1D2" presStyleIdx="1" presStyleCnt="3"/>
      <dgm:spPr/>
    </dgm:pt>
    <dgm:pt modelId="{006C8F7F-D01C-4599-BBE1-F059A17BCCFD}" type="pres">
      <dgm:prSet presAssocID="{5F6575C4-BB25-4C5C-AB69-61BBF5BA501F}" presName="node" presStyleLbl="node1" presStyleIdx="1" presStyleCnt="3">
        <dgm:presLayoutVars>
          <dgm:bulletEnabled val="1"/>
        </dgm:presLayoutVars>
      </dgm:prSet>
      <dgm:spPr/>
    </dgm:pt>
    <dgm:pt modelId="{A441B1AA-E1DD-4DD1-8BF5-A827E85629E0}" type="pres">
      <dgm:prSet presAssocID="{4840CB5D-2729-472A-8828-F3FB999C7C51}" presName="Name9" presStyleLbl="parChTrans1D2" presStyleIdx="2" presStyleCnt="3"/>
      <dgm:spPr/>
    </dgm:pt>
    <dgm:pt modelId="{6090DA66-38C3-4CC2-867D-70BA4C76B149}" type="pres">
      <dgm:prSet presAssocID="{4840CB5D-2729-472A-8828-F3FB999C7C51}" presName="connTx" presStyleLbl="parChTrans1D2" presStyleIdx="2" presStyleCnt="3"/>
      <dgm:spPr/>
    </dgm:pt>
    <dgm:pt modelId="{8203FADC-3D3C-4E60-8EA0-05ABB773334E}" type="pres">
      <dgm:prSet presAssocID="{3180342A-E032-48E6-8B1A-A3DB394EC11C}" presName="node" presStyleLbl="node1" presStyleIdx="2" presStyleCnt="3">
        <dgm:presLayoutVars>
          <dgm:bulletEnabled val="1"/>
        </dgm:presLayoutVars>
      </dgm:prSet>
      <dgm:spPr/>
    </dgm:pt>
  </dgm:ptLst>
  <dgm:cxnLst>
    <dgm:cxn modelId="{7FE055A5-67D6-4EAA-BE36-3EE894F4D8CF}" type="presOf" srcId="{E682962B-2188-49BE-B7D9-445A96B2B49B}" destId="{BD4BA028-BE06-428A-B4A4-F856390E7075}" srcOrd="1" destOrd="0" presId="urn:microsoft.com/office/officeart/2005/8/layout/radial1"/>
    <dgm:cxn modelId="{15EA7927-62A1-4582-B09E-BDE579E17D4E}" type="presOf" srcId="{3E9D124D-EEFC-457A-86A7-42CE1077F772}" destId="{B3622B4E-9FFE-46E7-8089-2AEB61C8BC2F}" srcOrd="0" destOrd="0" presId="urn:microsoft.com/office/officeart/2005/8/layout/radial1"/>
    <dgm:cxn modelId="{0F11A42D-5CBD-411F-ADDC-BB419100ADDC}" type="presOf" srcId="{4840CB5D-2729-472A-8828-F3FB999C7C51}" destId="{A441B1AA-E1DD-4DD1-8BF5-A827E85629E0}" srcOrd="0" destOrd="0" presId="urn:microsoft.com/office/officeart/2005/8/layout/radial1"/>
    <dgm:cxn modelId="{7D7E1E5D-12DA-4D8B-9A6B-FEAC91B4B666}" srcId="{2B72871E-977A-44DD-9621-B8585524898D}" destId="{3E9D124D-EEFC-457A-86A7-42CE1077F772}" srcOrd="0" destOrd="0" parTransId="{F0280263-EAEB-41C6-89E3-4D9ED90BB344}" sibTransId="{60F7226B-3A6B-4162-AECF-DA6404F1C6C4}"/>
    <dgm:cxn modelId="{4F6FF022-9375-4835-8481-7795BE4A90E6}" type="presOf" srcId="{F0280263-EAEB-41C6-89E3-4D9ED90BB344}" destId="{96AFB1AD-7AF6-461D-87CC-41738D8DBC95}" srcOrd="0" destOrd="0" presId="urn:microsoft.com/office/officeart/2005/8/layout/radial1"/>
    <dgm:cxn modelId="{8530CEB2-41F0-4B0D-9859-DA2659757D3B}" srcId="{2B72871E-977A-44DD-9621-B8585524898D}" destId="{5F6575C4-BB25-4C5C-AB69-61BBF5BA501F}" srcOrd="1" destOrd="0" parTransId="{E682962B-2188-49BE-B7D9-445A96B2B49B}" sibTransId="{245B7200-C206-4E89-81D2-33C7BD09B09A}"/>
    <dgm:cxn modelId="{169DD1C2-030D-4BC4-81C7-0C8E89DE162A}" type="presOf" srcId="{DFC711A2-5C27-4794-A5C3-D788E4005A0C}" destId="{ABE8D58F-EA67-4C90-B012-384A703D8D15}" srcOrd="0" destOrd="0" presId="urn:microsoft.com/office/officeart/2005/8/layout/radial1"/>
    <dgm:cxn modelId="{07BC1285-DD72-40C0-934A-FC99955B5EAC}" srcId="{2B72871E-977A-44DD-9621-B8585524898D}" destId="{3180342A-E032-48E6-8B1A-A3DB394EC11C}" srcOrd="2" destOrd="0" parTransId="{4840CB5D-2729-472A-8828-F3FB999C7C51}" sibTransId="{4226FE8C-EC3B-412B-9B77-E565F82B24B8}"/>
    <dgm:cxn modelId="{5254386B-9734-4137-9E56-71FC55F9465A}" type="presOf" srcId="{3180342A-E032-48E6-8B1A-A3DB394EC11C}" destId="{8203FADC-3D3C-4E60-8EA0-05ABB773334E}" srcOrd="0" destOrd="0" presId="urn:microsoft.com/office/officeart/2005/8/layout/radial1"/>
    <dgm:cxn modelId="{12E1F1AF-8752-4C0F-8BF4-B0B9D8905433}" type="presOf" srcId="{5F6575C4-BB25-4C5C-AB69-61BBF5BA501F}" destId="{006C8F7F-D01C-4599-BBE1-F059A17BCCFD}" srcOrd="0" destOrd="0" presId="urn:microsoft.com/office/officeart/2005/8/layout/radial1"/>
    <dgm:cxn modelId="{7E39D00C-5BA5-4A81-B87D-E3CDF6760E59}" type="presOf" srcId="{F0280263-EAEB-41C6-89E3-4D9ED90BB344}" destId="{D4A8618D-D26F-41CF-AA3A-F4380C49FCC5}" srcOrd="1" destOrd="0" presId="urn:microsoft.com/office/officeart/2005/8/layout/radial1"/>
    <dgm:cxn modelId="{EBE4E3A7-A598-4CA6-A647-454C8B48946F}" type="presOf" srcId="{2B72871E-977A-44DD-9621-B8585524898D}" destId="{6AE37564-55F4-4821-939E-BF91560A3474}" srcOrd="0" destOrd="0" presId="urn:microsoft.com/office/officeart/2005/8/layout/radial1"/>
    <dgm:cxn modelId="{DD2FB6AE-4CF9-4A3C-89E0-F6F4F1096D48}" srcId="{DFC711A2-5C27-4794-A5C3-D788E4005A0C}" destId="{2B72871E-977A-44DD-9621-B8585524898D}" srcOrd="0" destOrd="0" parTransId="{F8F9CB90-9209-421E-B819-A9E2813241AA}" sibTransId="{D83B63DE-94AC-4EB3-B95A-3AC3FC3C641D}"/>
    <dgm:cxn modelId="{33DB626D-C2E3-4CB5-B2B3-F15B0F87648D}" type="presOf" srcId="{4840CB5D-2729-472A-8828-F3FB999C7C51}" destId="{6090DA66-38C3-4CC2-867D-70BA4C76B149}" srcOrd="1" destOrd="0" presId="urn:microsoft.com/office/officeart/2005/8/layout/radial1"/>
    <dgm:cxn modelId="{A7BFEB5D-C7EF-4D11-B256-7E3BE449DACF}" type="presOf" srcId="{E682962B-2188-49BE-B7D9-445A96B2B49B}" destId="{1ED436A7-F62E-463F-B985-7AAC18F0CC83}" srcOrd="0" destOrd="0" presId="urn:microsoft.com/office/officeart/2005/8/layout/radial1"/>
    <dgm:cxn modelId="{7A0E3A8E-B5A4-435F-9F69-384988DF7013}" type="presParOf" srcId="{ABE8D58F-EA67-4C90-B012-384A703D8D15}" destId="{6AE37564-55F4-4821-939E-BF91560A3474}" srcOrd="0" destOrd="0" presId="urn:microsoft.com/office/officeart/2005/8/layout/radial1"/>
    <dgm:cxn modelId="{0F6DF112-7F3E-44E0-A903-713C5D9B36B7}" type="presParOf" srcId="{ABE8D58F-EA67-4C90-B012-384A703D8D15}" destId="{96AFB1AD-7AF6-461D-87CC-41738D8DBC95}" srcOrd="1" destOrd="0" presId="urn:microsoft.com/office/officeart/2005/8/layout/radial1"/>
    <dgm:cxn modelId="{3A733238-63C2-482C-8F2C-D16DE7BBEA5F}" type="presParOf" srcId="{96AFB1AD-7AF6-461D-87CC-41738D8DBC95}" destId="{D4A8618D-D26F-41CF-AA3A-F4380C49FCC5}" srcOrd="0" destOrd="0" presId="urn:microsoft.com/office/officeart/2005/8/layout/radial1"/>
    <dgm:cxn modelId="{165CCFAD-4ED9-4110-9D2F-CCC3F7890E9A}" type="presParOf" srcId="{ABE8D58F-EA67-4C90-B012-384A703D8D15}" destId="{B3622B4E-9FFE-46E7-8089-2AEB61C8BC2F}" srcOrd="2" destOrd="0" presId="urn:microsoft.com/office/officeart/2005/8/layout/radial1"/>
    <dgm:cxn modelId="{22CDCB20-B358-434F-B00E-34B405B16B26}" type="presParOf" srcId="{ABE8D58F-EA67-4C90-B012-384A703D8D15}" destId="{1ED436A7-F62E-463F-B985-7AAC18F0CC83}" srcOrd="3" destOrd="0" presId="urn:microsoft.com/office/officeart/2005/8/layout/radial1"/>
    <dgm:cxn modelId="{A2FC85DA-A451-4D88-A4C1-7D4C953563D5}" type="presParOf" srcId="{1ED436A7-F62E-463F-B985-7AAC18F0CC83}" destId="{BD4BA028-BE06-428A-B4A4-F856390E7075}" srcOrd="0" destOrd="0" presId="urn:microsoft.com/office/officeart/2005/8/layout/radial1"/>
    <dgm:cxn modelId="{FAE8A489-84C9-4ED1-AA9B-1CD597E17649}" type="presParOf" srcId="{ABE8D58F-EA67-4C90-B012-384A703D8D15}" destId="{006C8F7F-D01C-4599-BBE1-F059A17BCCFD}" srcOrd="4" destOrd="0" presId="urn:microsoft.com/office/officeart/2005/8/layout/radial1"/>
    <dgm:cxn modelId="{A529617A-E315-416C-A212-DBB2367D6290}" type="presParOf" srcId="{ABE8D58F-EA67-4C90-B012-384A703D8D15}" destId="{A441B1AA-E1DD-4DD1-8BF5-A827E85629E0}" srcOrd="5" destOrd="0" presId="urn:microsoft.com/office/officeart/2005/8/layout/radial1"/>
    <dgm:cxn modelId="{A878758A-F38D-4E3E-B535-24799D9DFC70}" type="presParOf" srcId="{A441B1AA-E1DD-4DD1-8BF5-A827E85629E0}" destId="{6090DA66-38C3-4CC2-867D-70BA4C76B149}" srcOrd="0" destOrd="0" presId="urn:microsoft.com/office/officeart/2005/8/layout/radial1"/>
    <dgm:cxn modelId="{AABC1158-65E8-415C-B6E6-D45F84D821BC}" type="presParOf" srcId="{ABE8D58F-EA67-4C90-B012-384A703D8D15}" destId="{8203FADC-3D3C-4E60-8EA0-05ABB773334E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80FE32-253E-4268-8B2B-EAA0E6A6A9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22F716F-0145-478D-BC07-CA9205CD08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Мнемотехника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A038547-F430-437E-93E9-D45B5FD0B795}" type="parTrans" cxnId="{ACE7B3C3-8F7E-4E8F-9268-628775A2EB71}">
      <dgm:prSet/>
      <dgm:spPr/>
    </dgm:pt>
    <dgm:pt modelId="{9CCBECE2-258A-4263-A032-6DDA311C93C8}" type="sibTrans" cxnId="{ACE7B3C3-8F7E-4E8F-9268-628775A2EB71}">
      <dgm:prSet/>
      <dgm:spPr/>
    </dgm:pt>
    <dgm:pt modelId="{598F15C6-02F2-4F6A-83C9-8FA346EF7C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Сенсорно-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графическая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(Воробьёва В.К.)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8A7D1FE-BBD2-430E-93F0-AAE4742798DA}" type="parTrans" cxnId="{DD9BC3CD-8AD1-4917-BB18-5F151FC5A880}">
      <dgm:prSet/>
      <dgm:spPr/>
    </dgm:pt>
    <dgm:pt modelId="{61E26EB3-5BE7-4D91-A8DC-25FF52CB98AC}" type="sibTrans" cxnId="{DD9BC3CD-8AD1-4917-BB18-5F151FC5A880}">
      <dgm:prSet/>
      <dgm:spPr/>
    </dgm:pt>
    <dgm:pt modelId="{22E6CD68-EE2E-4569-8731-37845C1372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Блок –квадрат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(Глухов В.П.)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C208D97-718E-4383-A031-2D04CC26D768}" type="parTrans" cxnId="{E87638F9-053F-4701-8CCA-1472E9AC66B5}">
      <dgm:prSet/>
      <dgm:spPr/>
    </dgm:pt>
    <dgm:pt modelId="{330B2706-5A7E-4FE5-A216-7AE2F0DCC62A}" type="sibTrans" cxnId="{E87638F9-053F-4701-8CCA-1472E9AC66B5}">
      <dgm:prSet/>
      <dgm:spPr/>
    </dgm:pt>
    <dgm:pt modelId="{AC1C1C4B-8D98-4EFE-B2A1-B60EDE3DE9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Предметно-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(Ткаченко Т.А.)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CFE25FB-3E46-44C0-BD28-326E9CA9D31F}" type="parTrans" cxnId="{E4983854-5908-43BB-B5DB-003F449161D3}">
      <dgm:prSet/>
      <dgm:spPr/>
    </dgm:pt>
    <dgm:pt modelId="{25D82584-EF41-4A58-8A2B-5FF2CFC6BCFA}" type="sibTrans" cxnId="{E4983854-5908-43BB-B5DB-003F449161D3}">
      <dgm:prSet/>
      <dgm:spPr/>
    </dgm:pt>
    <dgm:pt modelId="{AD3036DB-1170-4BA5-BA7D-837927E4CD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составления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Рассказа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(Ефименкова Л.Н.)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10667F3-77B1-4EF3-BA8D-EF21710465DE}" type="parTrans" cxnId="{241156CF-4E05-438E-AF4A-7BC1F2E4BBB2}">
      <dgm:prSet/>
      <dgm:spPr/>
    </dgm:pt>
    <dgm:pt modelId="{039A2269-23B2-4119-BD67-73D49A34894D}" type="sibTrans" cxnId="{241156CF-4E05-438E-AF4A-7BC1F2E4BBB2}">
      <dgm:prSet/>
      <dgm:spPr/>
    </dgm:pt>
    <dgm:pt modelId="{D5FDB375-8A6A-4CFB-81B9-99397ADE32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Коллаж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(Большева Т.В.)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06065F0-4806-47E0-977B-2BE41EB772CD}" type="parTrans" cxnId="{D520C729-71B7-4097-A11F-CE9950F951EC}">
      <dgm:prSet/>
      <dgm:spPr/>
    </dgm:pt>
    <dgm:pt modelId="{1F6EBD84-0775-4579-B234-1399BB25BF00}" type="sibTrans" cxnId="{D520C729-71B7-4097-A11F-CE9950F951EC}">
      <dgm:prSet/>
      <dgm:spPr/>
    </dgm:pt>
    <dgm:pt modelId="{12C804CE-BF96-4A8B-BA62-BDC174CF9EF3}" type="pres">
      <dgm:prSet presAssocID="{6D80FE32-253E-4268-8B2B-EAA0E6A6A9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E847B0F-4B37-43D2-8E5D-CC136730214D}" type="pres">
      <dgm:prSet presAssocID="{222F716F-0145-478D-BC07-CA9205CD08B6}" presName="hierRoot1" presStyleCnt="0">
        <dgm:presLayoutVars>
          <dgm:hierBranch/>
        </dgm:presLayoutVars>
      </dgm:prSet>
      <dgm:spPr/>
    </dgm:pt>
    <dgm:pt modelId="{FE83B171-6938-4235-86FA-476582509A42}" type="pres">
      <dgm:prSet presAssocID="{222F716F-0145-478D-BC07-CA9205CD08B6}" presName="rootComposite1" presStyleCnt="0"/>
      <dgm:spPr/>
    </dgm:pt>
    <dgm:pt modelId="{9A3BFA3B-CA32-46DA-96A9-3C285952903A}" type="pres">
      <dgm:prSet presAssocID="{222F716F-0145-478D-BC07-CA9205CD08B6}" presName="rootText1" presStyleLbl="node0" presStyleIdx="0" presStyleCnt="1">
        <dgm:presLayoutVars>
          <dgm:chPref val="3"/>
        </dgm:presLayoutVars>
      </dgm:prSet>
      <dgm:spPr/>
    </dgm:pt>
    <dgm:pt modelId="{DA49E887-FF93-4C24-9B94-F9F95D7CB8FB}" type="pres">
      <dgm:prSet presAssocID="{222F716F-0145-478D-BC07-CA9205CD08B6}" presName="rootConnector1" presStyleLbl="node1" presStyleIdx="0" presStyleCnt="0"/>
      <dgm:spPr/>
    </dgm:pt>
    <dgm:pt modelId="{097270EC-8DDF-4313-B056-CAE9B4EECB58}" type="pres">
      <dgm:prSet presAssocID="{222F716F-0145-478D-BC07-CA9205CD08B6}" presName="hierChild2" presStyleCnt="0"/>
      <dgm:spPr/>
    </dgm:pt>
    <dgm:pt modelId="{3A52AD9D-611E-42FF-B04E-F48F834E101D}" type="pres">
      <dgm:prSet presAssocID="{B8A7D1FE-BBD2-430E-93F0-AAE4742798DA}" presName="Name35" presStyleLbl="parChTrans1D2" presStyleIdx="0" presStyleCnt="5"/>
      <dgm:spPr/>
    </dgm:pt>
    <dgm:pt modelId="{CEAE3E83-120E-4426-9064-6ECC90D1A5A3}" type="pres">
      <dgm:prSet presAssocID="{598F15C6-02F2-4F6A-83C9-8FA346EF7CA4}" presName="hierRoot2" presStyleCnt="0">
        <dgm:presLayoutVars>
          <dgm:hierBranch/>
        </dgm:presLayoutVars>
      </dgm:prSet>
      <dgm:spPr/>
    </dgm:pt>
    <dgm:pt modelId="{B3CA50CA-FE3B-44DF-B86B-FBB3A99CEB2B}" type="pres">
      <dgm:prSet presAssocID="{598F15C6-02F2-4F6A-83C9-8FA346EF7CA4}" presName="rootComposite" presStyleCnt="0"/>
      <dgm:spPr/>
    </dgm:pt>
    <dgm:pt modelId="{3DF990B1-B7CB-44E0-8173-A9D7979ACE6A}" type="pres">
      <dgm:prSet presAssocID="{598F15C6-02F2-4F6A-83C9-8FA346EF7CA4}" presName="rootText" presStyleLbl="node2" presStyleIdx="0" presStyleCnt="5">
        <dgm:presLayoutVars>
          <dgm:chPref val="3"/>
        </dgm:presLayoutVars>
      </dgm:prSet>
      <dgm:spPr/>
    </dgm:pt>
    <dgm:pt modelId="{A68E2CFA-5879-4874-81DC-2DA30E2577BB}" type="pres">
      <dgm:prSet presAssocID="{598F15C6-02F2-4F6A-83C9-8FA346EF7CA4}" presName="rootConnector" presStyleLbl="node2" presStyleIdx="0" presStyleCnt="5"/>
      <dgm:spPr/>
    </dgm:pt>
    <dgm:pt modelId="{E9BDF91F-0101-443E-AF9E-3F99D3AAEC0E}" type="pres">
      <dgm:prSet presAssocID="{598F15C6-02F2-4F6A-83C9-8FA346EF7CA4}" presName="hierChild4" presStyleCnt="0"/>
      <dgm:spPr/>
    </dgm:pt>
    <dgm:pt modelId="{7DDE7E12-67BC-4F42-9A4A-6F00DB4790F7}" type="pres">
      <dgm:prSet presAssocID="{598F15C6-02F2-4F6A-83C9-8FA346EF7CA4}" presName="hierChild5" presStyleCnt="0"/>
      <dgm:spPr/>
    </dgm:pt>
    <dgm:pt modelId="{860666F5-3F05-4173-BC23-B5D61933474D}" type="pres">
      <dgm:prSet presAssocID="{AC208D97-718E-4383-A031-2D04CC26D768}" presName="Name35" presStyleLbl="parChTrans1D2" presStyleIdx="1" presStyleCnt="5"/>
      <dgm:spPr/>
    </dgm:pt>
    <dgm:pt modelId="{65CCE64E-FBE4-463C-8757-BBC4E7C64CF4}" type="pres">
      <dgm:prSet presAssocID="{22E6CD68-EE2E-4569-8731-37845C13728E}" presName="hierRoot2" presStyleCnt="0">
        <dgm:presLayoutVars>
          <dgm:hierBranch/>
        </dgm:presLayoutVars>
      </dgm:prSet>
      <dgm:spPr/>
    </dgm:pt>
    <dgm:pt modelId="{4DA16B44-BC73-43AE-8826-18C6974C9811}" type="pres">
      <dgm:prSet presAssocID="{22E6CD68-EE2E-4569-8731-37845C13728E}" presName="rootComposite" presStyleCnt="0"/>
      <dgm:spPr/>
    </dgm:pt>
    <dgm:pt modelId="{39565A13-3C55-40C6-9856-C3EAD52E2669}" type="pres">
      <dgm:prSet presAssocID="{22E6CD68-EE2E-4569-8731-37845C13728E}" presName="rootText" presStyleLbl="node2" presStyleIdx="1" presStyleCnt="5">
        <dgm:presLayoutVars>
          <dgm:chPref val="3"/>
        </dgm:presLayoutVars>
      </dgm:prSet>
      <dgm:spPr/>
    </dgm:pt>
    <dgm:pt modelId="{462C7E29-1EA7-48ED-BC21-FF267EF28597}" type="pres">
      <dgm:prSet presAssocID="{22E6CD68-EE2E-4569-8731-37845C13728E}" presName="rootConnector" presStyleLbl="node2" presStyleIdx="1" presStyleCnt="5"/>
      <dgm:spPr/>
    </dgm:pt>
    <dgm:pt modelId="{8A412116-93BC-4A61-9502-B6B9D93AD02B}" type="pres">
      <dgm:prSet presAssocID="{22E6CD68-EE2E-4569-8731-37845C13728E}" presName="hierChild4" presStyleCnt="0"/>
      <dgm:spPr/>
    </dgm:pt>
    <dgm:pt modelId="{FF2978A9-2663-40B8-927B-66EB1FA1C916}" type="pres">
      <dgm:prSet presAssocID="{22E6CD68-EE2E-4569-8731-37845C13728E}" presName="hierChild5" presStyleCnt="0"/>
      <dgm:spPr/>
    </dgm:pt>
    <dgm:pt modelId="{07557EBF-4388-43E3-9974-DB07925DD40D}" type="pres">
      <dgm:prSet presAssocID="{8CFE25FB-3E46-44C0-BD28-326E9CA9D31F}" presName="Name35" presStyleLbl="parChTrans1D2" presStyleIdx="2" presStyleCnt="5"/>
      <dgm:spPr/>
    </dgm:pt>
    <dgm:pt modelId="{AF0E620C-83B3-4991-B303-A2ED8C07D033}" type="pres">
      <dgm:prSet presAssocID="{AC1C1C4B-8D98-4EFE-B2A1-B60EDE3DE9F4}" presName="hierRoot2" presStyleCnt="0">
        <dgm:presLayoutVars>
          <dgm:hierBranch/>
        </dgm:presLayoutVars>
      </dgm:prSet>
      <dgm:spPr/>
    </dgm:pt>
    <dgm:pt modelId="{385E97F9-783E-44B7-87B5-2FB607829057}" type="pres">
      <dgm:prSet presAssocID="{AC1C1C4B-8D98-4EFE-B2A1-B60EDE3DE9F4}" presName="rootComposite" presStyleCnt="0"/>
      <dgm:spPr/>
    </dgm:pt>
    <dgm:pt modelId="{FD9FFA08-204F-495D-BA75-77F4C2C5F55E}" type="pres">
      <dgm:prSet presAssocID="{AC1C1C4B-8D98-4EFE-B2A1-B60EDE3DE9F4}" presName="rootText" presStyleLbl="node2" presStyleIdx="2" presStyleCnt="5">
        <dgm:presLayoutVars>
          <dgm:chPref val="3"/>
        </dgm:presLayoutVars>
      </dgm:prSet>
      <dgm:spPr/>
    </dgm:pt>
    <dgm:pt modelId="{6BA4D290-D1D8-4DCF-A766-347282789690}" type="pres">
      <dgm:prSet presAssocID="{AC1C1C4B-8D98-4EFE-B2A1-B60EDE3DE9F4}" presName="rootConnector" presStyleLbl="node2" presStyleIdx="2" presStyleCnt="5"/>
      <dgm:spPr/>
    </dgm:pt>
    <dgm:pt modelId="{9D0B1433-B61E-4C51-93C3-A3F63C7314C0}" type="pres">
      <dgm:prSet presAssocID="{AC1C1C4B-8D98-4EFE-B2A1-B60EDE3DE9F4}" presName="hierChild4" presStyleCnt="0"/>
      <dgm:spPr/>
    </dgm:pt>
    <dgm:pt modelId="{18430651-C36F-46BF-B3E1-673BD7250A69}" type="pres">
      <dgm:prSet presAssocID="{AC1C1C4B-8D98-4EFE-B2A1-B60EDE3DE9F4}" presName="hierChild5" presStyleCnt="0"/>
      <dgm:spPr/>
    </dgm:pt>
    <dgm:pt modelId="{7DD45573-0C83-4D2E-844E-382F0B051051}" type="pres">
      <dgm:prSet presAssocID="{310667F3-77B1-4EF3-BA8D-EF21710465DE}" presName="Name35" presStyleLbl="parChTrans1D2" presStyleIdx="3" presStyleCnt="5"/>
      <dgm:spPr/>
    </dgm:pt>
    <dgm:pt modelId="{FBDB43C2-6C2D-4AA0-8DFC-EC35B631AB5E}" type="pres">
      <dgm:prSet presAssocID="{AD3036DB-1170-4BA5-BA7D-837927E4CDF5}" presName="hierRoot2" presStyleCnt="0">
        <dgm:presLayoutVars>
          <dgm:hierBranch/>
        </dgm:presLayoutVars>
      </dgm:prSet>
      <dgm:spPr/>
    </dgm:pt>
    <dgm:pt modelId="{DB23E0C3-FBC0-4610-82BE-39BE55AD16A7}" type="pres">
      <dgm:prSet presAssocID="{AD3036DB-1170-4BA5-BA7D-837927E4CDF5}" presName="rootComposite" presStyleCnt="0"/>
      <dgm:spPr/>
    </dgm:pt>
    <dgm:pt modelId="{92F44965-E142-47F8-97A8-6D13CA90273F}" type="pres">
      <dgm:prSet presAssocID="{AD3036DB-1170-4BA5-BA7D-837927E4CDF5}" presName="rootText" presStyleLbl="node2" presStyleIdx="3" presStyleCnt="5">
        <dgm:presLayoutVars>
          <dgm:chPref val="3"/>
        </dgm:presLayoutVars>
      </dgm:prSet>
      <dgm:spPr/>
    </dgm:pt>
    <dgm:pt modelId="{B62AF6C9-2215-4D4D-B173-AB41C43452B6}" type="pres">
      <dgm:prSet presAssocID="{AD3036DB-1170-4BA5-BA7D-837927E4CDF5}" presName="rootConnector" presStyleLbl="node2" presStyleIdx="3" presStyleCnt="5"/>
      <dgm:spPr/>
    </dgm:pt>
    <dgm:pt modelId="{30C2D866-5266-4538-8E3E-C2C5A4506E83}" type="pres">
      <dgm:prSet presAssocID="{AD3036DB-1170-4BA5-BA7D-837927E4CDF5}" presName="hierChild4" presStyleCnt="0"/>
      <dgm:spPr/>
    </dgm:pt>
    <dgm:pt modelId="{53803453-4143-4739-A7EA-5BE2F6A0596E}" type="pres">
      <dgm:prSet presAssocID="{AD3036DB-1170-4BA5-BA7D-837927E4CDF5}" presName="hierChild5" presStyleCnt="0"/>
      <dgm:spPr/>
    </dgm:pt>
    <dgm:pt modelId="{8FC4AAB0-A2B3-4180-B3CE-E24E26F348DD}" type="pres">
      <dgm:prSet presAssocID="{D06065F0-4806-47E0-977B-2BE41EB772CD}" presName="Name35" presStyleLbl="parChTrans1D2" presStyleIdx="4" presStyleCnt="5"/>
      <dgm:spPr/>
    </dgm:pt>
    <dgm:pt modelId="{8930F90D-7E9A-45FD-B06B-E1115DC7D777}" type="pres">
      <dgm:prSet presAssocID="{D5FDB375-8A6A-4CFB-81B9-99397ADE3233}" presName="hierRoot2" presStyleCnt="0">
        <dgm:presLayoutVars>
          <dgm:hierBranch/>
        </dgm:presLayoutVars>
      </dgm:prSet>
      <dgm:spPr/>
    </dgm:pt>
    <dgm:pt modelId="{33BA7F72-7362-437A-A85F-ED841CD67D24}" type="pres">
      <dgm:prSet presAssocID="{D5FDB375-8A6A-4CFB-81B9-99397ADE3233}" presName="rootComposite" presStyleCnt="0"/>
      <dgm:spPr/>
    </dgm:pt>
    <dgm:pt modelId="{FC1E893E-CF78-49F0-843C-222A83E62F5B}" type="pres">
      <dgm:prSet presAssocID="{D5FDB375-8A6A-4CFB-81B9-99397ADE3233}" presName="rootText" presStyleLbl="node2" presStyleIdx="4" presStyleCnt="5">
        <dgm:presLayoutVars>
          <dgm:chPref val="3"/>
        </dgm:presLayoutVars>
      </dgm:prSet>
      <dgm:spPr/>
    </dgm:pt>
    <dgm:pt modelId="{E2F13B1D-1FB6-4218-ADCB-008BC6770765}" type="pres">
      <dgm:prSet presAssocID="{D5FDB375-8A6A-4CFB-81B9-99397ADE3233}" presName="rootConnector" presStyleLbl="node2" presStyleIdx="4" presStyleCnt="5"/>
      <dgm:spPr/>
    </dgm:pt>
    <dgm:pt modelId="{E81211FF-E594-4AB9-BBB1-389A60585E49}" type="pres">
      <dgm:prSet presAssocID="{D5FDB375-8A6A-4CFB-81B9-99397ADE3233}" presName="hierChild4" presStyleCnt="0"/>
      <dgm:spPr/>
    </dgm:pt>
    <dgm:pt modelId="{09D71D91-674C-4FAC-9877-9D0376615877}" type="pres">
      <dgm:prSet presAssocID="{D5FDB375-8A6A-4CFB-81B9-99397ADE3233}" presName="hierChild5" presStyleCnt="0"/>
      <dgm:spPr/>
    </dgm:pt>
    <dgm:pt modelId="{604BB22D-8EB6-442A-BCCF-13B0BE7A0C53}" type="pres">
      <dgm:prSet presAssocID="{222F716F-0145-478D-BC07-CA9205CD08B6}" presName="hierChild3" presStyleCnt="0"/>
      <dgm:spPr/>
    </dgm:pt>
  </dgm:ptLst>
  <dgm:cxnLst>
    <dgm:cxn modelId="{CB44F898-A51D-4ED9-BDCD-F8972AF70E9C}" type="presOf" srcId="{8CFE25FB-3E46-44C0-BD28-326E9CA9D31F}" destId="{07557EBF-4388-43E3-9974-DB07925DD40D}" srcOrd="0" destOrd="0" presId="urn:microsoft.com/office/officeart/2005/8/layout/orgChart1"/>
    <dgm:cxn modelId="{CE4A2980-C32C-4219-986F-337B634EC5F3}" type="presOf" srcId="{598F15C6-02F2-4F6A-83C9-8FA346EF7CA4}" destId="{3DF990B1-B7CB-44E0-8173-A9D7979ACE6A}" srcOrd="0" destOrd="0" presId="urn:microsoft.com/office/officeart/2005/8/layout/orgChart1"/>
    <dgm:cxn modelId="{DD9BC3CD-8AD1-4917-BB18-5F151FC5A880}" srcId="{222F716F-0145-478D-BC07-CA9205CD08B6}" destId="{598F15C6-02F2-4F6A-83C9-8FA346EF7CA4}" srcOrd="0" destOrd="0" parTransId="{B8A7D1FE-BBD2-430E-93F0-AAE4742798DA}" sibTransId="{61E26EB3-5BE7-4D91-A8DC-25FF52CB98AC}"/>
    <dgm:cxn modelId="{241156CF-4E05-438E-AF4A-7BC1F2E4BBB2}" srcId="{222F716F-0145-478D-BC07-CA9205CD08B6}" destId="{AD3036DB-1170-4BA5-BA7D-837927E4CDF5}" srcOrd="3" destOrd="0" parTransId="{310667F3-77B1-4EF3-BA8D-EF21710465DE}" sibTransId="{039A2269-23B2-4119-BD67-73D49A34894D}"/>
    <dgm:cxn modelId="{E116A148-4642-4609-9630-4FE5ACC5801F}" type="presOf" srcId="{AC208D97-718E-4383-A031-2D04CC26D768}" destId="{860666F5-3F05-4173-BC23-B5D61933474D}" srcOrd="0" destOrd="0" presId="urn:microsoft.com/office/officeart/2005/8/layout/orgChart1"/>
    <dgm:cxn modelId="{5DDAA7D4-575A-490B-9C3D-27CD63401C9E}" type="presOf" srcId="{222F716F-0145-478D-BC07-CA9205CD08B6}" destId="{DA49E887-FF93-4C24-9B94-F9F95D7CB8FB}" srcOrd="1" destOrd="0" presId="urn:microsoft.com/office/officeart/2005/8/layout/orgChart1"/>
    <dgm:cxn modelId="{ACE7B3C3-8F7E-4E8F-9268-628775A2EB71}" srcId="{6D80FE32-253E-4268-8B2B-EAA0E6A6A946}" destId="{222F716F-0145-478D-BC07-CA9205CD08B6}" srcOrd="0" destOrd="0" parTransId="{6A038547-F430-437E-93E9-D45B5FD0B795}" sibTransId="{9CCBECE2-258A-4263-A032-6DDA311C93C8}"/>
    <dgm:cxn modelId="{305D23DC-3ED1-4CD6-9FE0-E4235B0D33BA}" type="presOf" srcId="{AD3036DB-1170-4BA5-BA7D-837927E4CDF5}" destId="{92F44965-E142-47F8-97A8-6D13CA90273F}" srcOrd="0" destOrd="0" presId="urn:microsoft.com/office/officeart/2005/8/layout/orgChart1"/>
    <dgm:cxn modelId="{D520C729-71B7-4097-A11F-CE9950F951EC}" srcId="{222F716F-0145-478D-BC07-CA9205CD08B6}" destId="{D5FDB375-8A6A-4CFB-81B9-99397ADE3233}" srcOrd="4" destOrd="0" parTransId="{D06065F0-4806-47E0-977B-2BE41EB772CD}" sibTransId="{1F6EBD84-0775-4579-B234-1399BB25BF00}"/>
    <dgm:cxn modelId="{F9817CFA-A410-45AE-B4B3-565D7EF3EFAA}" type="presOf" srcId="{D5FDB375-8A6A-4CFB-81B9-99397ADE3233}" destId="{FC1E893E-CF78-49F0-843C-222A83E62F5B}" srcOrd="0" destOrd="0" presId="urn:microsoft.com/office/officeart/2005/8/layout/orgChart1"/>
    <dgm:cxn modelId="{3BBB17F7-B2A8-4612-94DF-43ED3EC75CCA}" type="presOf" srcId="{D06065F0-4806-47E0-977B-2BE41EB772CD}" destId="{8FC4AAB0-A2B3-4180-B3CE-E24E26F348DD}" srcOrd="0" destOrd="0" presId="urn:microsoft.com/office/officeart/2005/8/layout/orgChart1"/>
    <dgm:cxn modelId="{634A212B-2908-4285-901A-359786AC1039}" type="presOf" srcId="{AD3036DB-1170-4BA5-BA7D-837927E4CDF5}" destId="{B62AF6C9-2215-4D4D-B173-AB41C43452B6}" srcOrd="1" destOrd="0" presId="urn:microsoft.com/office/officeart/2005/8/layout/orgChart1"/>
    <dgm:cxn modelId="{D8282169-40C7-45A6-8A26-29A35A730D08}" type="presOf" srcId="{B8A7D1FE-BBD2-430E-93F0-AAE4742798DA}" destId="{3A52AD9D-611E-42FF-B04E-F48F834E101D}" srcOrd="0" destOrd="0" presId="urn:microsoft.com/office/officeart/2005/8/layout/orgChart1"/>
    <dgm:cxn modelId="{80AAB369-A389-4ACC-8474-A20C0D552AE1}" type="presOf" srcId="{598F15C6-02F2-4F6A-83C9-8FA346EF7CA4}" destId="{A68E2CFA-5879-4874-81DC-2DA30E2577BB}" srcOrd="1" destOrd="0" presId="urn:microsoft.com/office/officeart/2005/8/layout/orgChart1"/>
    <dgm:cxn modelId="{29990151-38A9-4181-8A9B-BEE7DE2F11FB}" type="presOf" srcId="{22E6CD68-EE2E-4569-8731-37845C13728E}" destId="{462C7E29-1EA7-48ED-BC21-FF267EF28597}" srcOrd="1" destOrd="0" presId="urn:microsoft.com/office/officeart/2005/8/layout/orgChart1"/>
    <dgm:cxn modelId="{E4983854-5908-43BB-B5DB-003F449161D3}" srcId="{222F716F-0145-478D-BC07-CA9205CD08B6}" destId="{AC1C1C4B-8D98-4EFE-B2A1-B60EDE3DE9F4}" srcOrd="2" destOrd="0" parTransId="{8CFE25FB-3E46-44C0-BD28-326E9CA9D31F}" sibTransId="{25D82584-EF41-4A58-8A2B-5FF2CFC6BCFA}"/>
    <dgm:cxn modelId="{078212BE-3C98-407C-A19B-0A319ACBCE3E}" type="presOf" srcId="{310667F3-77B1-4EF3-BA8D-EF21710465DE}" destId="{7DD45573-0C83-4D2E-844E-382F0B051051}" srcOrd="0" destOrd="0" presId="urn:microsoft.com/office/officeart/2005/8/layout/orgChart1"/>
    <dgm:cxn modelId="{15C396FD-A268-4B38-9D0E-3BDF03C21C0C}" type="presOf" srcId="{AC1C1C4B-8D98-4EFE-B2A1-B60EDE3DE9F4}" destId="{6BA4D290-D1D8-4DCF-A766-347282789690}" srcOrd="1" destOrd="0" presId="urn:microsoft.com/office/officeart/2005/8/layout/orgChart1"/>
    <dgm:cxn modelId="{5A4C0BF4-4A2B-4DD5-BDF4-E303EA1E5091}" type="presOf" srcId="{22E6CD68-EE2E-4569-8731-37845C13728E}" destId="{39565A13-3C55-40C6-9856-C3EAD52E2669}" srcOrd="0" destOrd="0" presId="urn:microsoft.com/office/officeart/2005/8/layout/orgChart1"/>
    <dgm:cxn modelId="{1B87D598-4053-4868-82DA-A456E0B10B94}" type="presOf" srcId="{6D80FE32-253E-4268-8B2B-EAA0E6A6A946}" destId="{12C804CE-BF96-4A8B-BA62-BDC174CF9EF3}" srcOrd="0" destOrd="0" presId="urn:microsoft.com/office/officeart/2005/8/layout/orgChart1"/>
    <dgm:cxn modelId="{E87638F9-053F-4701-8CCA-1472E9AC66B5}" srcId="{222F716F-0145-478D-BC07-CA9205CD08B6}" destId="{22E6CD68-EE2E-4569-8731-37845C13728E}" srcOrd="1" destOrd="0" parTransId="{AC208D97-718E-4383-A031-2D04CC26D768}" sibTransId="{330B2706-5A7E-4FE5-A216-7AE2F0DCC62A}"/>
    <dgm:cxn modelId="{6B026BBB-7354-47A7-9439-5B44FCDD16A5}" type="presOf" srcId="{D5FDB375-8A6A-4CFB-81B9-99397ADE3233}" destId="{E2F13B1D-1FB6-4218-ADCB-008BC6770765}" srcOrd="1" destOrd="0" presId="urn:microsoft.com/office/officeart/2005/8/layout/orgChart1"/>
    <dgm:cxn modelId="{E0FE770B-26B2-4458-AE5E-4EF15C3AF555}" type="presOf" srcId="{AC1C1C4B-8D98-4EFE-B2A1-B60EDE3DE9F4}" destId="{FD9FFA08-204F-495D-BA75-77F4C2C5F55E}" srcOrd="0" destOrd="0" presId="urn:microsoft.com/office/officeart/2005/8/layout/orgChart1"/>
    <dgm:cxn modelId="{E3213782-3F0E-4035-9E5D-D9B29A457128}" type="presOf" srcId="{222F716F-0145-478D-BC07-CA9205CD08B6}" destId="{9A3BFA3B-CA32-46DA-96A9-3C285952903A}" srcOrd="0" destOrd="0" presId="urn:microsoft.com/office/officeart/2005/8/layout/orgChart1"/>
    <dgm:cxn modelId="{16B4B612-B315-48C9-AFB7-80EC4BBDFC28}" type="presParOf" srcId="{12C804CE-BF96-4A8B-BA62-BDC174CF9EF3}" destId="{AE847B0F-4B37-43D2-8E5D-CC136730214D}" srcOrd="0" destOrd="0" presId="urn:microsoft.com/office/officeart/2005/8/layout/orgChart1"/>
    <dgm:cxn modelId="{4DC1CCEF-20F7-47AD-8DCD-C82E9C2B66F6}" type="presParOf" srcId="{AE847B0F-4B37-43D2-8E5D-CC136730214D}" destId="{FE83B171-6938-4235-86FA-476582509A42}" srcOrd="0" destOrd="0" presId="urn:microsoft.com/office/officeart/2005/8/layout/orgChart1"/>
    <dgm:cxn modelId="{C26ABCA2-2695-4622-A731-F199E6907EC4}" type="presParOf" srcId="{FE83B171-6938-4235-86FA-476582509A42}" destId="{9A3BFA3B-CA32-46DA-96A9-3C285952903A}" srcOrd="0" destOrd="0" presId="urn:microsoft.com/office/officeart/2005/8/layout/orgChart1"/>
    <dgm:cxn modelId="{E65C567E-0957-4D36-AC5E-799D7F98DF69}" type="presParOf" srcId="{FE83B171-6938-4235-86FA-476582509A42}" destId="{DA49E887-FF93-4C24-9B94-F9F95D7CB8FB}" srcOrd="1" destOrd="0" presId="urn:microsoft.com/office/officeart/2005/8/layout/orgChart1"/>
    <dgm:cxn modelId="{65D105AE-1A5F-4998-8BA2-B3DAE27D4FEF}" type="presParOf" srcId="{AE847B0F-4B37-43D2-8E5D-CC136730214D}" destId="{097270EC-8DDF-4313-B056-CAE9B4EECB58}" srcOrd="1" destOrd="0" presId="urn:microsoft.com/office/officeart/2005/8/layout/orgChart1"/>
    <dgm:cxn modelId="{0719FCF3-F1C9-48FA-9B35-14400C1EE229}" type="presParOf" srcId="{097270EC-8DDF-4313-B056-CAE9B4EECB58}" destId="{3A52AD9D-611E-42FF-B04E-F48F834E101D}" srcOrd="0" destOrd="0" presId="urn:microsoft.com/office/officeart/2005/8/layout/orgChart1"/>
    <dgm:cxn modelId="{40E85375-F026-4918-90D2-C6852EDE19BF}" type="presParOf" srcId="{097270EC-8DDF-4313-B056-CAE9B4EECB58}" destId="{CEAE3E83-120E-4426-9064-6ECC90D1A5A3}" srcOrd="1" destOrd="0" presId="urn:microsoft.com/office/officeart/2005/8/layout/orgChart1"/>
    <dgm:cxn modelId="{60D3953B-6391-4712-A398-FA80CB3C0547}" type="presParOf" srcId="{CEAE3E83-120E-4426-9064-6ECC90D1A5A3}" destId="{B3CA50CA-FE3B-44DF-B86B-FBB3A99CEB2B}" srcOrd="0" destOrd="0" presId="urn:microsoft.com/office/officeart/2005/8/layout/orgChart1"/>
    <dgm:cxn modelId="{F9F42650-5EC2-46E1-8540-244ED13761ED}" type="presParOf" srcId="{B3CA50CA-FE3B-44DF-B86B-FBB3A99CEB2B}" destId="{3DF990B1-B7CB-44E0-8173-A9D7979ACE6A}" srcOrd="0" destOrd="0" presId="urn:microsoft.com/office/officeart/2005/8/layout/orgChart1"/>
    <dgm:cxn modelId="{F30A80A0-31C1-408D-AD81-1D31E150E687}" type="presParOf" srcId="{B3CA50CA-FE3B-44DF-B86B-FBB3A99CEB2B}" destId="{A68E2CFA-5879-4874-81DC-2DA30E2577BB}" srcOrd="1" destOrd="0" presId="urn:microsoft.com/office/officeart/2005/8/layout/orgChart1"/>
    <dgm:cxn modelId="{76882B48-9F3C-48AF-BC8A-58666AC8AF6B}" type="presParOf" srcId="{CEAE3E83-120E-4426-9064-6ECC90D1A5A3}" destId="{E9BDF91F-0101-443E-AF9E-3F99D3AAEC0E}" srcOrd="1" destOrd="0" presId="urn:microsoft.com/office/officeart/2005/8/layout/orgChart1"/>
    <dgm:cxn modelId="{913389E9-28A9-4D21-BF5F-04934415003B}" type="presParOf" srcId="{CEAE3E83-120E-4426-9064-6ECC90D1A5A3}" destId="{7DDE7E12-67BC-4F42-9A4A-6F00DB4790F7}" srcOrd="2" destOrd="0" presId="urn:microsoft.com/office/officeart/2005/8/layout/orgChart1"/>
    <dgm:cxn modelId="{71D7B99E-AF53-40F2-8BDF-82673B41CC66}" type="presParOf" srcId="{097270EC-8DDF-4313-B056-CAE9B4EECB58}" destId="{860666F5-3F05-4173-BC23-B5D61933474D}" srcOrd="2" destOrd="0" presId="urn:microsoft.com/office/officeart/2005/8/layout/orgChart1"/>
    <dgm:cxn modelId="{43A5BECD-C544-4860-B06A-6DE3A2DDAE78}" type="presParOf" srcId="{097270EC-8DDF-4313-B056-CAE9B4EECB58}" destId="{65CCE64E-FBE4-463C-8757-BBC4E7C64CF4}" srcOrd="3" destOrd="0" presId="urn:microsoft.com/office/officeart/2005/8/layout/orgChart1"/>
    <dgm:cxn modelId="{9D03BC32-2115-4D35-A68F-A5E1B880AF02}" type="presParOf" srcId="{65CCE64E-FBE4-463C-8757-BBC4E7C64CF4}" destId="{4DA16B44-BC73-43AE-8826-18C6974C9811}" srcOrd="0" destOrd="0" presId="urn:microsoft.com/office/officeart/2005/8/layout/orgChart1"/>
    <dgm:cxn modelId="{0C768B5E-8F4F-4B02-A1C7-AC433D8D451F}" type="presParOf" srcId="{4DA16B44-BC73-43AE-8826-18C6974C9811}" destId="{39565A13-3C55-40C6-9856-C3EAD52E2669}" srcOrd="0" destOrd="0" presId="urn:microsoft.com/office/officeart/2005/8/layout/orgChart1"/>
    <dgm:cxn modelId="{E1A3A4E5-69F6-457C-BC3E-63228104A3F8}" type="presParOf" srcId="{4DA16B44-BC73-43AE-8826-18C6974C9811}" destId="{462C7E29-1EA7-48ED-BC21-FF267EF28597}" srcOrd="1" destOrd="0" presId="urn:microsoft.com/office/officeart/2005/8/layout/orgChart1"/>
    <dgm:cxn modelId="{33B9FD77-539B-424A-A511-3BA56D8896BC}" type="presParOf" srcId="{65CCE64E-FBE4-463C-8757-BBC4E7C64CF4}" destId="{8A412116-93BC-4A61-9502-B6B9D93AD02B}" srcOrd="1" destOrd="0" presId="urn:microsoft.com/office/officeart/2005/8/layout/orgChart1"/>
    <dgm:cxn modelId="{8E7D480E-C1E0-44E1-8188-00C1417F1459}" type="presParOf" srcId="{65CCE64E-FBE4-463C-8757-BBC4E7C64CF4}" destId="{FF2978A9-2663-40B8-927B-66EB1FA1C916}" srcOrd="2" destOrd="0" presId="urn:microsoft.com/office/officeart/2005/8/layout/orgChart1"/>
    <dgm:cxn modelId="{B79F95B0-0701-4E29-92DC-078978DBA962}" type="presParOf" srcId="{097270EC-8DDF-4313-B056-CAE9B4EECB58}" destId="{07557EBF-4388-43E3-9974-DB07925DD40D}" srcOrd="4" destOrd="0" presId="urn:microsoft.com/office/officeart/2005/8/layout/orgChart1"/>
    <dgm:cxn modelId="{2577B2CC-8565-4F53-BBDC-36F1B06968AC}" type="presParOf" srcId="{097270EC-8DDF-4313-B056-CAE9B4EECB58}" destId="{AF0E620C-83B3-4991-B303-A2ED8C07D033}" srcOrd="5" destOrd="0" presId="urn:microsoft.com/office/officeart/2005/8/layout/orgChart1"/>
    <dgm:cxn modelId="{ACBFC104-66E6-425B-8718-5CA80703730D}" type="presParOf" srcId="{AF0E620C-83B3-4991-B303-A2ED8C07D033}" destId="{385E97F9-783E-44B7-87B5-2FB607829057}" srcOrd="0" destOrd="0" presId="urn:microsoft.com/office/officeart/2005/8/layout/orgChart1"/>
    <dgm:cxn modelId="{D5D9B733-F856-424E-B896-03E9E78374B3}" type="presParOf" srcId="{385E97F9-783E-44B7-87B5-2FB607829057}" destId="{FD9FFA08-204F-495D-BA75-77F4C2C5F55E}" srcOrd="0" destOrd="0" presId="urn:microsoft.com/office/officeart/2005/8/layout/orgChart1"/>
    <dgm:cxn modelId="{A3E412C8-A3A7-4BB6-9769-C337D80EEC55}" type="presParOf" srcId="{385E97F9-783E-44B7-87B5-2FB607829057}" destId="{6BA4D290-D1D8-4DCF-A766-347282789690}" srcOrd="1" destOrd="0" presId="urn:microsoft.com/office/officeart/2005/8/layout/orgChart1"/>
    <dgm:cxn modelId="{D567965F-DDC4-4CC8-B7EF-B4F6C94618C8}" type="presParOf" srcId="{AF0E620C-83B3-4991-B303-A2ED8C07D033}" destId="{9D0B1433-B61E-4C51-93C3-A3F63C7314C0}" srcOrd="1" destOrd="0" presId="urn:microsoft.com/office/officeart/2005/8/layout/orgChart1"/>
    <dgm:cxn modelId="{3C51FAB7-DEE7-475E-8052-0B2873B53576}" type="presParOf" srcId="{AF0E620C-83B3-4991-B303-A2ED8C07D033}" destId="{18430651-C36F-46BF-B3E1-673BD7250A69}" srcOrd="2" destOrd="0" presId="urn:microsoft.com/office/officeart/2005/8/layout/orgChart1"/>
    <dgm:cxn modelId="{C4DFD480-07E7-401E-9C29-61F0EA0FDA29}" type="presParOf" srcId="{097270EC-8DDF-4313-B056-CAE9B4EECB58}" destId="{7DD45573-0C83-4D2E-844E-382F0B051051}" srcOrd="6" destOrd="0" presId="urn:microsoft.com/office/officeart/2005/8/layout/orgChart1"/>
    <dgm:cxn modelId="{6CA4ED36-136E-4F0E-A3C3-8E106FDCB483}" type="presParOf" srcId="{097270EC-8DDF-4313-B056-CAE9B4EECB58}" destId="{FBDB43C2-6C2D-4AA0-8DFC-EC35B631AB5E}" srcOrd="7" destOrd="0" presId="urn:microsoft.com/office/officeart/2005/8/layout/orgChart1"/>
    <dgm:cxn modelId="{12116035-C7F0-4271-AD58-8A1E3DAF0706}" type="presParOf" srcId="{FBDB43C2-6C2D-4AA0-8DFC-EC35B631AB5E}" destId="{DB23E0C3-FBC0-4610-82BE-39BE55AD16A7}" srcOrd="0" destOrd="0" presId="urn:microsoft.com/office/officeart/2005/8/layout/orgChart1"/>
    <dgm:cxn modelId="{4DC37D1E-9538-4B7A-A9C6-6164F351F27F}" type="presParOf" srcId="{DB23E0C3-FBC0-4610-82BE-39BE55AD16A7}" destId="{92F44965-E142-47F8-97A8-6D13CA90273F}" srcOrd="0" destOrd="0" presId="urn:microsoft.com/office/officeart/2005/8/layout/orgChart1"/>
    <dgm:cxn modelId="{9DF21D1B-7F66-4CB9-A6B9-10AB2CD30B3F}" type="presParOf" srcId="{DB23E0C3-FBC0-4610-82BE-39BE55AD16A7}" destId="{B62AF6C9-2215-4D4D-B173-AB41C43452B6}" srcOrd="1" destOrd="0" presId="urn:microsoft.com/office/officeart/2005/8/layout/orgChart1"/>
    <dgm:cxn modelId="{1A8C8781-CF7A-4A80-A9AD-58A0AD7F1003}" type="presParOf" srcId="{FBDB43C2-6C2D-4AA0-8DFC-EC35B631AB5E}" destId="{30C2D866-5266-4538-8E3E-C2C5A4506E83}" srcOrd="1" destOrd="0" presId="urn:microsoft.com/office/officeart/2005/8/layout/orgChart1"/>
    <dgm:cxn modelId="{0D889557-C9C2-4EFC-AFB8-5E1CBD46B47C}" type="presParOf" srcId="{FBDB43C2-6C2D-4AA0-8DFC-EC35B631AB5E}" destId="{53803453-4143-4739-A7EA-5BE2F6A0596E}" srcOrd="2" destOrd="0" presId="urn:microsoft.com/office/officeart/2005/8/layout/orgChart1"/>
    <dgm:cxn modelId="{0BE7EE8E-59D4-4E28-9E76-70FCA909837B}" type="presParOf" srcId="{097270EC-8DDF-4313-B056-CAE9B4EECB58}" destId="{8FC4AAB0-A2B3-4180-B3CE-E24E26F348DD}" srcOrd="8" destOrd="0" presId="urn:microsoft.com/office/officeart/2005/8/layout/orgChart1"/>
    <dgm:cxn modelId="{F02C1615-EF94-4397-A42E-4980113CB0E5}" type="presParOf" srcId="{097270EC-8DDF-4313-B056-CAE9B4EECB58}" destId="{8930F90D-7E9A-45FD-B06B-E1115DC7D777}" srcOrd="9" destOrd="0" presId="urn:microsoft.com/office/officeart/2005/8/layout/orgChart1"/>
    <dgm:cxn modelId="{01FBA61B-FDB4-4BF7-AE10-C06CAD344928}" type="presParOf" srcId="{8930F90D-7E9A-45FD-B06B-E1115DC7D777}" destId="{33BA7F72-7362-437A-A85F-ED841CD67D24}" srcOrd="0" destOrd="0" presId="urn:microsoft.com/office/officeart/2005/8/layout/orgChart1"/>
    <dgm:cxn modelId="{FEEC7EE5-2F90-4C79-9031-335CD9BBD117}" type="presParOf" srcId="{33BA7F72-7362-437A-A85F-ED841CD67D24}" destId="{FC1E893E-CF78-49F0-843C-222A83E62F5B}" srcOrd="0" destOrd="0" presId="urn:microsoft.com/office/officeart/2005/8/layout/orgChart1"/>
    <dgm:cxn modelId="{D53084C7-0D1B-467F-AB84-A82650B2D42D}" type="presParOf" srcId="{33BA7F72-7362-437A-A85F-ED841CD67D24}" destId="{E2F13B1D-1FB6-4218-ADCB-008BC6770765}" srcOrd="1" destOrd="0" presId="urn:microsoft.com/office/officeart/2005/8/layout/orgChart1"/>
    <dgm:cxn modelId="{24D8B7E2-0EA3-45DC-B3C1-49EE6F35519B}" type="presParOf" srcId="{8930F90D-7E9A-45FD-B06B-E1115DC7D777}" destId="{E81211FF-E594-4AB9-BBB1-389A60585E49}" srcOrd="1" destOrd="0" presId="urn:microsoft.com/office/officeart/2005/8/layout/orgChart1"/>
    <dgm:cxn modelId="{30A5BF4F-54D2-4841-9C08-CEBF29B57990}" type="presParOf" srcId="{8930F90D-7E9A-45FD-B06B-E1115DC7D777}" destId="{09D71D91-674C-4FAC-9877-9D0376615877}" srcOrd="2" destOrd="0" presId="urn:microsoft.com/office/officeart/2005/8/layout/orgChart1"/>
    <dgm:cxn modelId="{EFD0EED1-E2E4-48F5-A009-C1E72C20E038}" type="presParOf" srcId="{AE847B0F-4B37-43D2-8E5D-CC136730214D}" destId="{604BB22D-8EB6-442A-BCCF-13B0BE7A0C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AC1E71-8A9C-4761-90E2-0E4C7490C3E8}" type="doc">
      <dgm:prSet loTypeId="urn:microsoft.com/office/officeart/2005/8/layout/targe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A8EEE-A509-4D3E-9AA8-652E3587EB3B}">
      <dgm:prSet phldrT="[Текст]"/>
      <dgm:spPr/>
      <dgm:t>
        <a:bodyPr/>
        <a:lstStyle/>
        <a:p>
          <a:pPr algn="l"/>
          <a:r>
            <a:rPr lang="ru-RU" dirty="0" smtClean="0"/>
            <a:t>Обогащение словарного запаса</a:t>
          </a:r>
          <a:endParaRPr lang="ru-RU" dirty="0"/>
        </a:p>
      </dgm:t>
    </dgm:pt>
    <dgm:pt modelId="{433A03C4-DB77-4694-8509-E87C8D2953CB}" type="parTrans" cxnId="{47A28EEE-C605-44F0-8856-B3BAB9496F9F}">
      <dgm:prSet/>
      <dgm:spPr/>
      <dgm:t>
        <a:bodyPr/>
        <a:lstStyle/>
        <a:p>
          <a:endParaRPr lang="ru-RU"/>
        </a:p>
      </dgm:t>
    </dgm:pt>
    <dgm:pt modelId="{5FB83761-6DF5-4FD7-A464-5F7EAF68444A}" type="sibTrans" cxnId="{47A28EEE-C605-44F0-8856-B3BAB9496F9F}">
      <dgm:prSet/>
      <dgm:spPr/>
      <dgm:t>
        <a:bodyPr/>
        <a:lstStyle/>
        <a:p>
          <a:endParaRPr lang="ru-RU"/>
        </a:p>
      </dgm:t>
    </dgm:pt>
    <dgm:pt modelId="{7A01A288-FD57-49DC-AEA9-E43BE04FD5CD}">
      <dgm:prSet phldrT="[Текст]"/>
      <dgm:spPr/>
      <dgm:t>
        <a:bodyPr/>
        <a:lstStyle/>
        <a:p>
          <a:pPr algn="l"/>
          <a:r>
            <a:rPr lang="ru-RU" dirty="0" smtClean="0"/>
            <a:t>Обучение составлению рассказов</a:t>
          </a:r>
          <a:endParaRPr lang="ru-RU" dirty="0"/>
        </a:p>
      </dgm:t>
    </dgm:pt>
    <dgm:pt modelId="{8B3F400C-F03B-42D6-AABE-C832EB9AB4B0}" type="parTrans" cxnId="{3506BEBA-666F-4E37-BAC1-E1B6E77B796B}">
      <dgm:prSet/>
      <dgm:spPr/>
      <dgm:t>
        <a:bodyPr/>
        <a:lstStyle/>
        <a:p>
          <a:endParaRPr lang="ru-RU"/>
        </a:p>
      </dgm:t>
    </dgm:pt>
    <dgm:pt modelId="{84ACCABA-F341-44DE-8374-DB580ED0896E}" type="sibTrans" cxnId="{3506BEBA-666F-4E37-BAC1-E1B6E77B796B}">
      <dgm:prSet/>
      <dgm:spPr/>
      <dgm:t>
        <a:bodyPr/>
        <a:lstStyle/>
        <a:p>
          <a:endParaRPr lang="ru-RU"/>
        </a:p>
      </dgm:t>
    </dgm:pt>
    <dgm:pt modelId="{A43FB063-BDB3-4455-94E0-611888D701D4}">
      <dgm:prSet phldrT="[Текст]"/>
      <dgm:spPr/>
      <dgm:t>
        <a:bodyPr/>
        <a:lstStyle/>
        <a:p>
          <a:r>
            <a:rPr lang="ru-RU" dirty="0" smtClean="0"/>
            <a:t>Пересказ художественной литературы</a:t>
          </a:r>
          <a:endParaRPr lang="ru-RU" dirty="0"/>
        </a:p>
      </dgm:t>
    </dgm:pt>
    <dgm:pt modelId="{15522AFA-4ED9-48FA-9E6F-CBF972EAB9C1}" type="parTrans" cxnId="{F5BED60F-323F-4CF2-8A8D-996E258E5A76}">
      <dgm:prSet/>
      <dgm:spPr/>
      <dgm:t>
        <a:bodyPr/>
        <a:lstStyle/>
        <a:p>
          <a:endParaRPr lang="ru-RU"/>
        </a:p>
      </dgm:t>
    </dgm:pt>
    <dgm:pt modelId="{AD56E099-4D52-4878-84F6-E680A84AF56D}" type="sibTrans" cxnId="{F5BED60F-323F-4CF2-8A8D-996E258E5A76}">
      <dgm:prSet/>
      <dgm:spPr/>
      <dgm:t>
        <a:bodyPr/>
        <a:lstStyle/>
        <a:p>
          <a:endParaRPr lang="ru-RU"/>
        </a:p>
      </dgm:t>
    </dgm:pt>
    <dgm:pt modelId="{40BAD84A-0CD3-423A-BBF5-48C874E20905}">
      <dgm:prSet phldrT="[Текст]"/>
      <dgm:spPr/>
      <dgm:t>
        <a:bodyPr/>
        <a:lstStyle/>
        <a:p>
          <a:pPr algn="l"/>
          <a:r>
            <a:rPr lang="ru-RU" dirty="0" smtClean="0"/>
            <a:t>Отгадывание и загадывание загадок</a:t>
          </a:r>
          <a:endParaRPr lang="ru-RU" dirty="0"/>
        </a:p>
      </dgm:t>
    </dgm:pt>
    <dgm:pt modelId="{3C2D8888-677B-4727-AAF5-D8F1ACC448D5}" type="parTrans" cxnId="{52D1BCBD-56D6-4C71-B9DC-0EE923D39F76}">
      <dgm:prSet/>
      <dgm:spPr/>
      <dgm:t>
        <a:bodyPr/>
        <a:lstStyle/>
        <a:p>
          <a:endParaRPr lang="ru-RU"/>
        </a:p>
      </dgm:t>
    </dgm:pt>
    <dgm:pt modelId="{1521F7CD-C03E-4A6E-B53B-175BBFA66FD4}" type="sibTrans" cxnId="{52D1BCBD-56D6-4C71-B9DC-0EE923D39F76}">
      <dgm:prSet/>
      <dgm:spPr/>
      <dgm:t>
        <a:bodyPr/>
        <a:lstStyle/>
        <a:p>
          <a:endParaRPr lang="ru-RU"/>
        </a:p>
      </dgm:t>
    </dgm:pt>
    <dgm:pt modelId="{B1BC6B7D-D402-4750-974A-71FECB2F894D}" type="pres">
      <dgm:prSet presAssocID="{13AC1E71-8A9C-4761-90E2-0E4C7490C3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8068F-D532-4837-ACA6-22196432E490}" type="pres">
      <dgm:prSet presAssocID="{1F0A8EEE-A509-4D3E-9AA8-652E3587EB3B}" presName="circle1" presStyleLbl="node1" presStyleIdx="0" presStyleCnt="4"/>
      <dgm:spPr/>
    </dgm:pt>
    <dgm:pt modelId="{AA9FEC68-F520-461B-A222-8DB66522CE02}" type="pres">
      <dgm:prSet presAssocID="{1F0A8EEE-A509-4D3E-9AA8-652E3587EB3B}" presName="space" presStyleCnt="0"/>
      <dgm:spPr/>
    </dgm:pt>
    <dgm:pt modelId="{818AA842-B0B6-4639-B8E5-2E907275D83C}" type="pres">
      <dgm:prSet presAssocID="{1F0A8EEE-A509-4D3E-9AA8-652E3587EB3B}" presName="rect1" presStyleLbl="alignAcc1" presStyleIdx="0" presStyleCnt="4"/>
      <dgm:spPr/>
      <dgm:t>
        <a:bodyPr/>
        <a:lstStyle/>
        <a:p>
          <a:endParaRPr lang="ru-RU"/>
        </a:p>
      </dgm:t>
    </dgm:pt>
    <dgm:pt modelId="{1AB27513-9851-44FE-8BD6-7C222C7BA0EB}" type="pres">
      <dgm:prSet presAssocID="{7A01A288-FD57-49DC-AEA9-E43BE04FD5CD}" presName="vertSpace2" presStyleLbl="node1" presStyleIdx="0" presStyleCnt="4"/>
      <dgm:spPr/>
    </dgm:pt>
    <dgm:pt modelId="{D2394170-2B9E-473B-A073-199E40C78004}" type="pres">
      <dgm:prSet presAssocID="{7A01A288-FD57-49DC-AEA9-E43BE04FD5CD}" presName="circle2" presStyleLbl="node1" presStyleIdx="1" presStyleCnt="4"/>
      <dgm:spPr/>
    </dgm:pt>
    <dgm:pt modelId="{175F4413-7D1A-4AAD-9EFB-095952E4B033}" type="pres">
      <dgm:prSet presAssocID="{7A01A288-FD57-49DC-AEA9-E43BE04FD5CD}" presName="rect2" presStyleLbl="alignAcc1" presStyleIdx="1" presStyleCnt="4"/>
      <dgm:spPr/>
      <dgm:t>
        <a:bodyPr/>
        <a:lstStyle/>
        <a:p>
          <a:endParaRPr lang="ru-RU"/>
        </a:p>
      </dgm:t>
    </dgm:pt>
    <dgm:pt modelId="{6F4212A8-ADFD-47EE-9A6F-4C03AC1D804A}" type="pres">
      <dgm:prSet presAssocID="{A43FB063-BDB3-4455-94E0-611888D701D4}" presName="vertSpace3" presStyleLbl="node1" presStyleIdx="1" presStyleCnt="4"/>
      <dgm:spPr/>
    </dgm:pt>
    <dgm:pt modelId="{09801D35-4175-4B8A-BFFC-E55C476417A1}" type="pres">
      <dgm:prSet presAssocID="{A43FB063-BDB3-4455-94E0-611888D701D4}" presName="circle3" presStyleLbl="node1" presStyleIdx="2" presStyleCnt="4"/>
      <dgm:spPr/>
    </dgm:pt>
    <dgm:pt modelId="{55058D2B-D335-494D-A1DB-FB723DADD4DA}" type="pres">
      <dgm:prSet presAssocID="{A43FB063-BDB3-4455-94E0-611888D701D4}" presName="rect3" presStyleLbl="alignAcc1" presStyleIdx="2" presStyleCnt="4"/>
      <dgm:spPr/>
      <dgm:t>
        <a:bodyPr/>
        <a:lstStyle/>
        <a:p>
          <a:endParaRPr lang="ru-RU"/>
        </a:p>
      </dgm:t>
    </dgm:pt>
    <dgm:pt modelId="{C980AE9B-A391-402A-AD61-D3F48E031FFB}" type="pres">
      <dgm:prSet presAssocID="{40BAD84A-0CD3-423A-BBF5-48C874E20905}" presName="vertSpace4" presStyleLbl="node1" presStyleIdx="2" presStyleCnt="4"/>
      <dgm:spPr/>
    </dgm:pt>
    <dgm:pt modelId="{F8AE1E17-CC3D-40DC-AB5B-C5806E4255EA}" type="pres">
      <dgm:prSet presAssocID="{40BAD84A-0CD3-423A-BBF5-48C874E20905}" presName="circle4" presStyleLbl="node1" presStyleIdx="3" presStyleCnt="4"/>
      <dgm:spPr/>
    </dgm:pt>
    <dgm:pt modelId="{079D0E32-F787-46C3-979E-C5B428E61671}" type="pres">
      <dgm:prSet presAssocID="{40BAD84A-0CD3-423A-BBF5-48C874E20905}" presName="rect4" presStyleLbl="alignAcc1" presStyleIdx="3" presStyleCnt="4"/>
      <dgm:spPr/>
      <dgm:t>
        <a:bodyPr/>
        <a:lstStyle/>
        <a:p>
          <a:endParaRPr lang="ru-RU"/>
        </a:p>
      </dgm:t>
    </dgm:pt>
    <dgm:pt modelId="{31B92937-2226-44B2-9A0E-4203C360583F}" type="pres">
      <dgm:prSet presAssocID="{1F0A8EEE-A509-4D3E-9AA8-652E3587EB3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329E0-2219-4852-9842-FB60F74D5539}" type="pres">
      <dgm:prSet presAssocID="{7A01A288-FD57-49DC-AEA9-E43BE04FD5C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AC9F-B813-4178-B6F3-CD0AE0BC31AB}" type="pres">
      <dgm:prSet presAssocID="{A43FB063-BDB3-4455-94E0-611888D701D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9DC5-06E6-4600-9941-22ED4D6A5971}" type="pres">
      <dgm:prSet presAssocID="{40BAD84A-0CD3-423A-BBF5-48C874E209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F52F1C-639E-486B-92C0-2EC20713380C}" type="presOf" srcId="{7A01A288-FD57-49DC-AEA9-E43BE04FD5CD}" destId="{76E329E0-2219-4852-9842-FB60F74D5539}" srcOrd="1" destOrd="0" presId="urn:microsoft.com/office/officeart/2005/8/layout/target3"/>
    <dgm:cxn modelId="{362C5F10-ECE3-4A6D-BE5A-B58100C7E6E1}" type="presOf" srcId="{A43FB063-BDB3-4455-94E0-611888D701D4}" destId="{55058D2B-D335-494D-A1DB-FB723DADD4DA}" srcOrd="0" destOrd="0" presId="urn:microsoft.com/office/officeart/2005/8/layout/target3"/>
    <dgm:cxn modelId="{0BA6EB44-2A70-47B2-A075-5CEF67C865C1}" type="presOf" srcId="{40BAD84A-0CD3-423A-BBF5-48C874E20905}" destId="{079D0E32-F787-46C3-979E-C5B428E61671}" srcOrd="0" destOrd="0" presId="urn:microsoft.com/office/officeart/2005/8/layout/target3"/>
    <dgm:cxn modelId="{3506BEBA-666F-4E37-BAC1-E1B6E77B796B}" srcId="{13AC1E71-8A9C-4761-90E2-0E4C7490C3E8}" destId="{7A01A288-FD57-49DC-AEA9-E43BE04FD5CD}" srcOrd="1" destOrd="0" parTransId="{8B3F400C-F03B-42D6-AABE-C832EB9AB4B0}" sibTransId="{84ACCABA-F341-44DE-8374-DB580ED0896E}"/>
    <dgm:cxn modelId="{F74D1DBC-E012-43B3-86FA-B765D01073E2}" type="presOf" srcId="{40BAD84A-0CD3-423A-BBF5-48C874E20905}" destId="{31D39DC5-06E6-4600-9941-22ED4D6A5971}" srcOrd="1" destOrd="0" presId="urn:microsoft.com/office/officeart/2005/8/layout/target3"/>
    <dgm:cxn modelId="{A15509A3-126F-4F72-832F-1F56C03742B1}" type="presOf" srcId="{13AC1E71-8A9C-4761-90E2-0E4C7490C3E8}" destId="{B1BC6B7D-D402-4750-974A-71FECB2F894D}" srcOrd="0" destOrd="0" presId="urn:microsoft.com/office/officeart/2005/8/layout/target3"/>
    <dgm:cxn modelId="{F5BED60F-323F-4CF2-8A8D-996E258E5A76}" srcId="{13AC1E71-8A9C-4761-90E2-0E4C7490C3E8}" destId="{A43FB063-BDB3-4455-94E0-611888D701D4}" srcOrd="2" destOrd="0" parTransId="{15522AFA-4ED9-48FA-9E6F-CBF972EAB9C1}" sibTransId="{AD56E099-4D52-4878-84F6-E680A84AF56D}"/>
    <dgm:cxn modelId="{5D6CA139-0BD6-43A0-BBCE-CE9C22C97FC3}" type="presOf" srcId="{1F0A8EEE-A509-4D3E-9AA8-652E3587EB3B}" destId="{31B92937-2226-44B2-9A0E-4203C360583F}" srcOrd="1" destOrd="0" presId="urn:microsoft.com/office/officeart/2005/8/layout/target3"/>
    <dgm:cxn modelId="{00FFD87E-2024-40A8-AB05-7DD6D72D5DA1}" type="presOf" srcId="{7A01A288-FD57-49DC-AEA9-E43BE04FD5CD}" destId="{175F4413-7D1A-4AAD-9EFB-095952E4B033}" srcOrd="0" destOrd="0" presId="urn:microsoft.com/office/officeart/2005/8/layout/target3"/>
    <dgm:cxn modelId="{47A28EEE-C605-44F0-8856-B3BAB9496F9F}" srcId="{13AC1E71-8A9C-4761-90E2-0E4C7490C3E8}" destId="{1F0A8EEE-A509-4D3E-9AA8-652E3587EB3B}" srcOrd="0" destOrd="0" parTransId="{433A03C4-DB77-4694-8509-E87C8D2953CB}" sibTransId="{5FB83761-6DF5-4FD7-A464-5F7EAF68444A}"/>
    <dgm:cxn modelId="{52D1BCBD-56D6-4C71-B9DC-0EE923D39F76}" srcId="{13AC1E71-8A9C-4761-90E2-0E4C7490C3E8}" destId="{40BAD84A-0CD3-423A-BBF5-48C874E20905}" srcOrd="3" destOrd="0" parTransId="{3C2D8888-677B-4727-AAF5-D8F1ACC448D5}" sibTransId="{1521F7CD-C03E-4A6E-B53B-175BBFA66FD4}"/>
    <dgm:cxn modelId="{3BBE6FBA-2E8B-487E-BC25-904A8EB873E4}" type="presOf" srcId="{A43FB063-BDB3-4455-94E0-611888D701D4}" destId="{DD95AC9F-B813-4178-B6F3-CD0AE0BC31AB}" srcOrd="1" destOrd="0" presId="urn:microsoft.com/office/officeart/2005/8/layout/target3"/>
    <dgm:cxn modelId="{7A5B8B1D-2327-4769-82C5-58C2F78460BD}" type="presOf" srcId="{1F0A8EEE-A509-4D3E-9AA8-652E3587EB3B}" destId="{818AA842-B0B6-4639-B8E5-2E907275D83C}" srcOrd="0" destOrd="0" presId="urn:microsoft.com/office/officeart/2005/8/layout/target3"/>
    <dgm:cxn modelId="{7E9DE95B-EF04-4471-8EF4-7E1A76EBB6D7}" type="presParOf" srcId="{B1BC6B7D-D402-4750-974A-71FECB2F894D}" destId="{3D48068F-D532-4837-ACA6-22196432E490}" srcOrd="0" destOrd="0" presId="urn:microsoft.com/office/officeart/2005/8/layout/target3"/>
    <dgm:cxn modelId="{8F5BD807-A090-4CD4-862D-916915C3F8B5}" type="presParOf" srcId="{B1BC6B7D-D402-4750-974A-71FECB2F894D}" destId="{AA9FEC68-F520-461B-A222-8DB66522CE02}" srcOrd="1" destOrd="0" presId="urn:microsoft.com/office/officeart/2005/8/layout/target3"/>
    <dgm:cxn modelId="{7C5357F9-02F9-496B-95DD-4165E9D1593F}" type="presParOf" srcId="{B1BC6B7D-D402-4750-974A-71FECB2F894D}" destId="{818AA842-B0B6-4639-B8E5-2E907275D83C}" srcOrd="2" destOrd="0" presId="urn:microsoft.com/office/officeart/2005/8/layout/target3"/>
    <dgm:cxn modelId="{0198FEB8-7852-40E4-94DA-EC32F1A5C118}" type="presParOf" srcId="{B1BC6B7D-D402-4750-974A-71FECB2F894D}" destId="{1AB27513-9851-44FE-8BD6-7C222C7BA0EB}" srcOrd="3" destOrd="0" presId="urn:microsoft.com/office/officeart/2005/8/layout/target3"/>
    <dgm:cxn modelId="{8B2D3114-674D-45E5-917F-4BF6C73807D5}" type="presParOf" srcId="{B1BC6B7D-D402-4750-974A-71FECB2F894D}" destId="{D2394170-2B9E-473B-A073-199E40C78004}" srcOrd="4" destOrd="0" presId="urn:microsoft.com/office/officeart/2005/8/layout/target3"/>
    <dgm:cxn modelId="{BEFA2279-AE25-45FD-AA00-A875D3728358}" type="presParOf" srcId="{B1BC6B7D-D402-4750-974A-71FECB2F894D}" destId="{175F4413-7D1A-4AAD-9EFB-095952E4B033}" srcOrd="5" destOrd="0" presId="urn:microsoft.com/office/officeart/2005/8/layout/target3"/>
    <dgm:cxn modelId="{29C8A743-1E42-4D28-AB2D-830C29091B3B}" type="presParOf" srcId="{B1BC6B7D-D402-4750-974A-71FECB2F894D}" destId="{6F4212A8-ADFD-47EE-9A6F-4C03AC1D804A}" srcOrd="6" destOrd="0" presId="urn:microsoft.com/office/officeart/2005/8/layout/target3"/>
    <dgm:cxn modelId="{E28F3B09-EDE9-4E1F-9AA5-9C4514472CF4}" type="presParOf" srcId="{B1BC6B7D-D402-4750-974A-71FECB2F894D}" destId="{09801D35-4175-4B8A-BFFC-E55C476417A1}" srcOrd="7" destOrd="0" presId="urn:microsoft.com/office/officeart/2005/8/layout/target3"/>
    <dgm:cxn modelId="{EDF80350-372A-48CD-A564-1E181CF199D8}" type="presParOf" srcId="{B1BC6B7D-D402-4750-974A-71FECB2F894D}" destId="{55058D2B-D335-494D-A1DB-FB723DADD4DA}" srcOrd="8" destOrd="0" presId="urn:microsoft.com/office/officeart/2005/8/layout/target3"/>
    <dgm:cxn modelId="{AB7545B7-024A-476C-8404-F2EA86885AAC}" type="presParOf" srcId="{B1BC6B7D-D402-4750-974A-71FECB2F894D}" destId="{C980AE9B-A391-402A-AD61-D3F48E031FFB}" srcOrd="9" destOrd="0" presId="urn:microsoft.com/office/officeart/2005/8/layout/target3"/>
    <dgm:cxn modelId="{A8FF8475-8E68-4336-89E4-B8EE756006BC}" type="presParOf" srcId="{B1BC6B7D-D402-4750-974A-71FECB2F894D}" destId="{F8AE1E17-CC3D-40DC-AB5B-C5806E4255EA}" srcOrd="10" destOrd="0" presId="urn:microsoft.com/office/officeart/2005/8/layout/target3"/>
    <dgm:cxn modelId="{A6195FFD-7A8A-4F68-ABE4-D120804D84F5}" type="presParOf" srcId="{B1BC6B7D-D402-4750-974A-71FECB2F894D}" destId="{079D0E32-F787-46C3-979E-C5B428E61671}" srcOrd="11" destOrd="0" presId="urn:microsoft.com/office/officeart/2005/8/layout/target3"/>
    <dgm:cxn modelId="{4628F67B-6571-405B-B80C-F431B06681F3}" type="presParOf" srcId="{B1BC6B7D-D402-4750-974A-71FECB2F894D}" destId="{31B92937-2226-44B2-9A0E-4203C360583F}" srcOrd="12" destOrd="0" presId="urn:microsoft.com/office/officeart/2005/8/layout/target3"/>
    <dgm:cxn modelId="{56390AD1-8E65-4024-9556-6CFCDBF78A7A}" type="presParOf" srcId="{B1BC6B7D-D402-4750-974A-71FECB2F894D}" destId="{76E329E0-2219-4852-9842-FB60F74D5539}" srcOrd="13" destOrd="0" presId="urn:microsoft.com/office/officeart/2005/8/layout/target3"/>
    <dgm:cxn modelId="{42257B16-FE4C-4213-93DF-3DC7CAAE8B2C}" type="presParOf" srcId="{B1BC6B7D-D402-4750-974A-71FECB2F894D}" destId="{DD95AC9F-B813-4178-B6F3-CD0AE0BC31AB}" srcOrd="14" destOrd="0" presId="urn:microsoft.com/office/officeart/2005/8/layout/target3"/>
    <dgm:cxn modelId="{1E04ECF1-87AA-443D-A297-EEA544040AFE}" type="presParOf" srcId="{B1BC6B7D-D402-4750-974A-71FECB2F894D}" destId="{31D39DC5-06E6-4600-9941-22ED4D6A597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8068F-D532-4837-ACA6-22196432E490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AA842-B0B6-4639-B8E5-2E907275D83C}">
      <dsp:nvSpPr>
        <dsp:cNvPr id="0" name=""/>
        <dsp:cNvSpPr/>
      </dsp:nvSpPr>
      <dsp:spPr>
        <a:xfrm>
          <a:off x="2032000" y="0"/>
          <a:ext cx="6254808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Обогащение словарного запаса</a:t>
          </a:r>
          <a:endParaRPr lang="ru-RU" sz="2600" kern="1200" dirty="0"/>
        </a:p>
      </dsp:txBody>
      <dsp:txXfrm>
        <a:off x="2032000" y="0"/>
        <a:ext cx="6254808" cy="863599"/>
      </dsp:txXfrm>
    </dsp:sp>
    <dsp:sp modelId="{D2394170-2B9E-473B-A073-199E40C78004}">
      <dsp:nvSpPr>
        <dsp:cNvPr id="0" name=""/>
        <dsp:cNvSpPr/>
      </dsp:nvSpPr>
      <dsp:spPr>
        <a:xfrm>
          <a:off x="533399" y="863599"/>
          <a:ext cx="2997200" cy="29972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51932"/>
            <a:satOff val="10511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F4413-7D1A-4AAD-9EFB-095952E4B033}">
      <dsp:nvSpPr>
        <dsp:cNvPr id="0" name=""/>
        <dsp:cNvSpPr/>
      </dsp:nvSpPr>
      <dsp:spPr>
        <a:xfrm>
          <a:off x="2032000" y="863599"/>
          <a:ext cx="6254808" cy="29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351932"/>
              <a:satOff val="10511"/>
              <a:lumOff val="-86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Обучение составлению рассказов</a:t>
          </a:r>
          <a:endParaRPr lang="ru-RU" sz="2600" kern="1200" dirty="0"/>
        </a:p>
      </dsp:txBody>
      <dsp:txXfrm>
        <a:off x="2032000" y="863599"/>
        <a:ext cx="6254808" cy="863600"/>
      </dsp:txXfrm>
    </dsp:sp>
    <dsp:sp modelId="{09801D35-4175-4B8A-BFFC-E55C476417A1}">
      <dsp:nvSpPr>
        <dsp:cNvPr id="0" name=""/>
        <dsp:cNvSpPr/>
      </dsp:nvSpPr>
      <dsp:spPr>
        <a:xfrm>
          <a:off x="1066800" y="1727200"/>
          <a:ext cx="1930400" cy="1930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703864"/>
            <a:satOff val="21022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58D2B-D335-494D-A1DB-FB723DADD4DA}">
      <dsp:nvSpPr>
        <dsp:cNvPr id="0" name=""/>
        <dsp:cNvSpPr/>
      </dsp:nvSpPr>
      <dsp:spPr>
        <a:xfrm>
          <a:off x="2032000" y="1727200"/>
          <a:ext cx="6254808" cy="19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703864"/>
              <a:satOff val="21022"/>
              <a:lumOff val="-17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Пересказ художественной литературы</a:t>
          </a:r>
          <a:endParaRPr lang="ru-RU" sz="2600" kern="1200" dirty="0"/>
        </a:p>
      </dsp:txBody>
      <dsp:txXfrm>
        <a:off x="2032000" y="1727200"/>
        <a:ext cx="6254808" cy="863600"/>
      </dsp:txXfrm>
    </dsp:sp>
    <dsp:sp modelId="{F8AE1E17-CC3D-40DC-AB5B-C5806E4255EA}">
      <dsp:nvSpPr>
        <dsp:cNvPr id="0" name=""/>
        <dsp:cNvSpPr/>
      </dsp:nvSpPr>
      <dsp:spPr>
        <a:xfrm>
          <a:off x="1600200" y="2590800"/>
          <a:ext cx="863600" cy="8636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055795"/>
            <a:satOff val="31533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D0E32-F787-46C3-979E-C5B428E61671}">
      <dsp:nvSpPr>
        <dsp:cNvPr id="0" name=""/>
        <dsp:cNvSpPr/>
      </dsp:nvSpPr>
      <dsp:spPr>
        <a:xfrm>
          <a:off x="2032000" y="2590800"/>
          <a:ext cx="6254808" cy="86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055795"/>
              <a:satOff val="31533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Отгадывание и загадывание загадок</a:t>
          </a:r>
          <a:endParaRPr lang="ru-RU" sz="2600" kern="1200" dirty="0"/>
        </a:p>
      </dsp:txBody>
      <dsp:txXfrm>
        <a:off x="2032000" y="2590800"/>
        <a:ext cx="6254808" cy="8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26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 smtClean="0"/>
              <a:t>1.В дошкольном учреждении должны быть созданы условия для развития речи детей в общении со взрослыми и сверстниками: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обращаться к взрослым с вопросами, суждениями, высказываниями;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к речевому общению между собой.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2.</a:t>
            </a:r>
            <a:r>
              <a:rPr lang="ru-RU" sz="800" smtClean="0"/>
              <a:t> Сотрудники задают детям образцы правильной литературной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речь сотрудников четкая, ясная, красочная, полная, грамматически правильная;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в речь включаются разнообразные образцы речевого этикета.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3.</a:t>
            </a:r>
            <a:r>
              <a:rPr lang="ru-RU" sz="800" smtClean="0"/>
              <a:t> Сотрудники обеспечивают развитие звуковой культуры речи со стороны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следят за правильным произношением, в случае необходимости поправляют и упражняют детей (организуют звукоподражательные игры, проводят занятия по звуковому анализу слова, используют чистоговорки, скороговорки, загадки, стихотворения);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наблюдают за темпом и громкостью речи детей, в случае необходимости деликатно поправляют их.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4.</a:t>
            </a:r>
            <a:r>
              <a:rPr lang="ru-RU" sz="800" smtClean="0"/>
              <a:t> Сотрудники обеспечивают детям условия для обогащения их словаря с учетом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обеспечивают детям условия для включения детьми называемых предметов и явлений в игру и предметную деятельность;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помогают ребенку овладеть названием предметов и явлений, их свойств, рассказывать о них;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обеспечивают развитие образной стороны речи (переносный смысл слов);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знакомят детей с синонимами, антонимами, омонимами.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5.</a:t>
            </a:r>
            <a:r>
              <a:rPr lang="ru-RU" sz="800" smtClean="0"/>
              <a:t> Сотрудники создают условия для овладения детьми грамматическим строем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правильно связывать слова в падеже, числе, во времени, роде, пользоваться суффиксами;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формулировать вопросы и отвечать на них, строить предложения.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6.</a:t>
            </a:r>
            <a:r>
              <a:rPr lang="ru-RU" sz="800" smtClean="0"/>
              <a:t> Сотрудники развивают у детей связную речь с учетом их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поощряют детей к рассказыванию, развернутому изложению определенного содержания;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организуют диалоги между детьми и со взрослыми.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7.</a:t>
            </a:r>
            <a:r>
              <a:rPr lang="ru-RU" sz="800" smtClean="0"/>
              <a:t> Уделяют специальное внимание развитию у детей понимания речи, упражняя детей в выполнении словесной инструкции.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8.</a:t>
            </a:r>
            <a:r>
              <a:rPr lang="ru-RU" sz="800" smtClean="0"/>
              <a:t> Сотрудники создают условия для развития планирующей и регулирующей функции речи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стимулируют детей комментировать свою речь;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упражняют в умении планировать свою деятельность.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9.</a:t>
            </a:r>
            <a:r>
              <a:rPr lang="ru-RU" sz="800" smtClean="0"/>
              <a:t> Приобщают детей к культуре чтения художественной литературы.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10.</a:t>
            </a:r>
            <a:r>
              <a:rPr lang="ru-RU" sz="800" smtClean="0"/>
              <a:t> Сотрудники поощряют детское словотворчество. 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  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96975"/>
            <a:ext cx="7773988" cy="424815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3300"/>
                </a:solidFill>
              </a:rPr>
              <a:t>«</a:t>
            </a:r>
            <a:r>
              <a:rPr lang="ru-RU" dirty="0" smtClean="0">
                <a:solidFill>
                  <a:srgbClr val="003300"/>
                </a:solidFill>
              </a:rPr>
              <a:t>Использование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современных </a:t>
            </a:r>
            <a:r>
              <a:rPr lang="ru-RU" dirty="0" smtClean="0">
                <a:solidFill>
                  <a:srgbClr val="003300"/>
                </a:solidFill>
              </a:rPr>
              <a:t>технологий</a:t>
            </a:r>
            <a:r>
              <a:rPr lang="ru-RU" dirty="0" smtClean="0">
                <a:solidFill>
                  <a:srgbClr val="003300"/>
                </a:solidFill>
              </a:rPr>
              <a:t> в обучении детей связной речи»</a:t>
            </a:r>
            <a:endParaRPr lang="ru-RU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Рассказ «Зима» </a:t>
            </a:r>
            <a:br>
              <a:rPr lang="ru-RU" sz="3200" smtClean="0"/>
            </a:br>
            <a:r>
              <a:rPr lang="ru-RU" sz="3200" smtClean="0"/>
              <a:t>(по методике В.К. Воробьевой)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00238"/>
            <a:ext cx="7429500" cy="4286250"/>
          </a:xfr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Предметно-схематические модели Т.А.Ткаченко</a:t>
            </a:r>
          </a:p>
        </p:txBody>
      </p:sp>
      <p:sp>
        <p:nvSpPr>
          <p:cNvPr id="9933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929438" y="1143000"/>
            <a:ext cx="2214562" cy="2857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9332" name="Рисунок 3" descr="Схема № 2"/>
          <p:cNvPicPr>
            <a:picLocks noChangeAspect="1" noChangeArrowheads="1"/>
          </p:cNvPicPr>
          <p:nvPr/>
        </p:nvPicPr>
        <p:blipFill>
          <a:blip r:embed="rId3"/>
          <a:srcRect t="4404"/>
          <a:stretch>
            <a:fillRect/>
          </a:stretch>
        </p:blipFill>
        <p:spPr bwMode="auto">
          <a:xfrm>
            <a:off x="684213" y="1989138"/>
            <a:ext cx="73231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415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Схема описания и сравнения посуды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Методика коллаж Т.В. Большева</a:t>
            </a:r>
          </a:p>
        </p:txBody>
      </p:sp>
      <p:sp>
        <p:nvSpPr>
          <p:cNvPr id="101378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1571625"/>
            <a:ext cx="642937" cy="357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214938" y="1643063"/>
            <a:ext cx="642937" cy="357187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1382" name="Picture 10" descr="Клипарт по мотивам сказки  &quot;Репка&quot;"/>
          <p:cNvPicPr>
            <a:picLocks noChangeAspect="1" noChangeArrowheads="1"/>
          </p:cNvPicPr>
          <p:nvPr/>
        </p:nvPicPr>
        <p:blipFill>
          <a:blip r:embed="rId2"/>
          <a:srcRect t="1378" r="3929" b="2786"/>
          <a:stretch>
            <a:fillRect/>
          </a:stretch>
        </p:blipFill>
        <p:spPr bwMode="auto">
          <a:xfrm>
            <a:off x="1547813" y="1557338"/>
            <a:ext cx="59769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19675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z="2000" smtClean="0"/>
              <a:t>«Болтунишка»http://www.boltun-spb.ru/mnemo_all_name.html</a:t>
            </a:r>
          </a:p>
        </p:txBody>
      </p:sp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15896" y="164464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569325" cy="1103313"/>
          </a:xfrm>
        </p:spPr>
        <p:txBody>
          <a:bodyPr/>
          <a:lstStyle/>
          <a:p>
            <a:pPr algn="ctr"/>
            <a:r>
              <a:rPr lang="ru-RU" sz="3200" smtClean="0"/>
              <a:t>Задание: каждое слово замени противоположным и получи название сказок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55650" y="1868488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Пёс без шапки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27088" y="2492375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Красные усы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331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Красивый цыплёнок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468313" y="3716338"/>
            <a:ext cx="3290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Серебряная курочка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755650" y="4365625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Чёрная туфелька</a:t>
            </a:r>
          </a:p>
        </p:txBody>
      </p:sp>
      <p:pic>
        <p:nvPicPr>
          <p:cNvPr id="104458" name="Picture 10" descr="muzon"/>
          <p:cNvPicPr>
            <a:picLocks noChangeAspect="1" noChangeArrowheads="1"/>
          </p:cNvPicPr>
          <p:nvPr/>
        </p:nvPicPr>
        <p:blipFill>
          <a:blip r:embed="rId3"/>
          <a:srcRect l="4977" t="17342" r="15591" b="20624"/>
          <a:stretch>
            <a:fillRect/>
          </a:stretch>
        </p:blipFill>
        <p:spPr bwMode="auto">
          <a:xfrm>
            <a:off x="4211638" y="4437063"/>
            <a:ext cx="2305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 descr="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772025"/>
            <a:ext cx="1905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2" name="Picture 14" descr="Krasnaya_shapochka"/>
          <p:cNvPicPr>
            <a:picLocks noChangeAspect="1" noChangeArrowheads="1"/>
          </p:cNvPicPr>
          <p:nvPr/>
        </p:nvPicPr>
        <p:blipFill>
          <a:blip r:embed="rId5"/>
          <a:srcRect l="14645" t="2570" r="9665"/>
          <a:stretch>
            <a:fillRect/>
          </a:stretch>
        </p:blipFill>
        <p:spPr bwMode="auto">
          <a:xfrm>
            <a:off x="7092950" y="4005263"/>
            <a:ext cx="17621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4" name="Picture 16" descr="s640x480"/>
          <p:cNvPicPr>
            <a:picLocks noChangeAspect="1" noChangeArrowheads="1"/>
          </p:cNvPicPr>
          <p:nvPr/>
        </p:nvPicPr>
        <p:blipFill>
          <a:blip r:embed="rId6"/>
          <a:srcRect l="19331" t="11961" r="11732" b="38170"/>
          <a:stretch>
            <a:fillRect/>
          </a:stretch>
        </p:blipFill>
        <p:spPr bwMode="auto">
          <a:xfrm>
            <a:off x="6588125" y="19161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6" name="Picture 18" descr="skazki-sharlja-perro--kot-v-sapoga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133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  <p:bldP spid="104454" grpId="0"/>
      <p:bldP spid="104455" grpId="0"/>
      <p:bldP spid="1044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284538"/>
            <a:ext cx="8229600" cy="746125"/>
          </a:xfrm>
        </p:spPr>
        <p:txBody>
          <a:bodyPr/>
          <a:lstStyle/>
          <a:p>
            <a:pPr algn="ctr"/>
            <a:r>
              <a:rPr lang="ru-RU" sz="4000" b="0" smtClean="0">
                <a:solidFill>
                  <a:srgbClr val="00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Актуальность проблемы речевого развития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Речь – это инструмент развития высших отделов психики.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Все вышеназванные виды речевой деятельности актуальны при работе над развитием связной речи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0" smtClean="0"/>
              <a:t>Условия успешного речевого развития.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13787" cy="5019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10. Поощрение детского словотворчества.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435975" cy="1103312"/>
          </a:xfrm>
        </p:spPr>
        <p:txBody>
          <a:bodyPr/>
          <a:lstStyle/>
          <a:p>
            <a:pPr algn="ctr"/>
            <a:r>
              <a:rPr lang="ru-RU" sz="3200" smtClean="0"/>
              <a:t>Современные образовательные технологии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39750" y="1557338"/>
          <a:ext cx="8137525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Мнемотехнику в дошкольной педагогике называют по-разному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14475"/>
          <a:ext cx="8208963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(греч.) – «искусство запоминания»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003300"/>
                </a:solidFill>
              </a:rPr>
              <a:t>Использование мнемотехники в обучении дошкольников позволяет решить такие задачи как:</a:t>
            </a:r>
          </a:p>
          <a:p>
            <a:pPr algn="ctr">
              <a:buFontTx/>
              <a:buNone/>
            </a:pPr>
            <a:endParaRPr lang="ru-RU" sz="2000" b="1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 Развитие связной речи;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  Преобразование абстрактных символов в образы (перекодирование информации);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Развитие мелкой моторики рук;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Развитие основных психических процессов – памяти, внимания, образного мышления; помогает овладение приёмами работы с мнемотаблицами и сокращает время обучения. </a:t>
            </a:r>
          </a:p>
          <a:p>
            <a:pPr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</p:txBody>
      </p:sp>
      <p:sp>
        <p:nvSpPr>
          <p:cNvPr id="9216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МНЕМОТАБЛИЦЫ</a:t>
            </a:r>
          </a:p>
        </p:txBody>
      </p:sp>
      <p:pic>
        <p:nvPicPr>
          <p:cNvPr id="94210" name="Picture 4" descr="вес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338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514" name="Group 146"/>
          <p:cNvGraphicFramePr>
            <a:graphicFrameLocks noGrp="1"/>
          </p:cNvGraphicFramePr>
          <p:nvPr>
            <p:ph sz="half" idx="4294967295"/>
          </p:nvPr>
        </p:nvGraphicFramePr>
        <p:xfrm>
          <a:off x="3924300" y="1989138"/>
          <a:ext cx="5040313" cy="4513899"/>
        </p:xfrm>
        <a:graphic>
          <a:graphicData uri="http://schemas.openxmlformats.org/drawingml/2006/table">
            <a:tbl>
              <a:tblPr/>
              <a:tblGrid>
                <a:gridCol w="1681163"/>
                <a:gridCol w="1677987"/>
                <a:gridCol w="1681163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дворе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звенит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капель,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 полям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бежит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ручей,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дорогах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Скоро выйдут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муравьи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после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зимней стужи.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Пробирается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сквозь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лесной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валежник.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Стали птицы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песни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зацвёл подснежник.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Rectangle 143"/>
          <p:cNvSpPr>
            <a:spLocks noChangeArrowheads="1"/>
          </p:cNvSpPr>
          <p:nvPr/>
        </p:nvSpPr>
        <p:spPr bwMode="auto">
          <a:xfrm>
            <a:off x="5076825" y="14843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«Весна»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«Новый Год»</a:t>
            </a:r>
          </a:p>
        </p:txBody>
      </p:sp>
      <p:pic>
        <p:nvPicPr>
          <p:cNvPr id="60422" name="Picture 6" descr="новый год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00213"/>
            <a:ext cx="3671888" cy="4824412"/>
          </a:xfrm>
        </p:spPr>
      </p:pic>
      <p:graphicFrame>
        <p:nvGraphicFramePr>
          <p:cNvPr id="60517" name="Group 101"/>
          <p:cNvGraphicFramePr>
            <a:graphicFrameLocks noGrp="1"/>
          </p:cNvGraphicFramePr>
          <p:nvPr>
            <p:ph idx="4294967295"/>
          </p:nvPr>
        </p:nvGraphicFramePr>
        <p:xfrm>
          <a:off x="4211638" y="1773238"/>
          <a:ext cx="4475162" cy="4779963"/>
        </p:xfrm>
        <a:graphic>
          <a:graphicData uri="http://schemas.openxmlformats.org/drawingml/2006/table">
            <a:tbl>
              <a:tblPr/>
              <a:tblGrid>
                <a:gridCol w="1492250"/>
                <a:gridCol w="1490662"/>
                <a:gridCol w="1492250"/>
              </a:tblGrid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девочки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 кружок,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примолкли.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Дед Мороз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огни зажёг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высокой ёлке.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Наверху 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звезда,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бусы в два ряда.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не гаснет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ёлка,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горит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всегда!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Методика развития связной речи </a:t>
            </a:r>
            <a:br>
              <a:rPr lang="ru-RU" sz="2800" smtClean="0"/>
            </a:br>
            <a:r>
              <a:rPr lang="ru-RU" sz="2800" smtClean="0"/>
              <a:t>В.К. Воробьевой (картографическая схема)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5019675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Используется слуховая, зрительная, ассоциативная память.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Из текста выбираются предметы, они становятся ориентирами рассказа. 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Составляется предметно-графическая схема или план. Стрелки обозначают действия.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Пересказ составляется с опорой на данный предметно-графический план.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Для обогащения пересказа признаками, в план вводятся новые обозначения: существительное -     наречие - </a:t>
            </a:r>
          </a:p>
          <a:p>
            <a:pPr>
              <a:buFontTx/>
              <a:buNone/>
            </a:pP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8001000" y="5286375"/>
            <a:ext cx="500063" cy="428625"/>
          </a:xfrm>
          <a:prstGeom prst="ellipse">
            <a:avLst/>
          </a:prstGeom>
          <a:solidFill>
            <a:srgbClr val="0033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2143125" y="5643563"/>
            <a:ext cx="714375" cy="428625"/>
          </a:xfrm>
          <a:prstGeom prst="triangle">
            <a:avLst>
              <a:gd name="adj" fmla="val 50000"/>
            </a:avLst>
          </a:prstGeom>
          <a:solidFill>
            <a:srgbClr val="3333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7TGp_Child_light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2833</TotalTime>
  <Words>808</Words>
  <Application>Microsoft Office PowerPoint</Application>
  <PresentationFormat>Экран (4:3)</PresentationFormat>
  <Paragraphs>158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Verdana</vt:lpstr>
      <vt:lpstr>Times New Roman</vt:lpstr>
      <vt:lpstr>Wingdings 2</vt:lpstr>
      <vt:lpstr>Wingdings</vt:lpstr>
      <vt:lpstr>597TGp_Child_light</vt:lpstr>
      <vt:lpstr>   «Использование современных технологий в обучении детей связной речи»</vt:lpstr>
      <vt:lpstr>Актуальность проблемы речевого развития</vt:lpstr>
      <vt:lpstr>Условия успешного речевого развития. </vt:lpstr>
      <vt:lpstr>Современные образовательные технологии</vt:lpstr>
      <vt:lpstr>Мнемотехнику в дошкольной педагогике называют по-разному</vt:lpstr>
      <vt:lpstr>Мнемотехника</vt:lpstr>
      <vt:lpstr>МНЕМОТАБЛИЦЫ</vt:lpstr>
      <vt:lpstr>«Новый Год»</vt:lpstr>
      <vt:lpstr>Методика развития связной речи  В.К. Воробьевой (картографическая схема)</vt:lpstr>
      <vt:lpstr>Рассказ «Зима»  (по методике В.К. Воробьевой)</vt:lpstr>
      <vt:lpstr>Предметно-схематические модели Т.А.Ткаченко</vt:lpstr>
      <vt:lpstr>Методика коллаж Т.В. Большева</vt:lpstr>
      <vt:lpstr>Мнемотехника</vt:lpstr>
      <vt:lpstr>Задание: каждое слово замени противоположным и получи название сказок</vt:lpstr>
      <vt:lpstr>Спасибо за внимание!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Администратор</cp:lastModifiedBy>
  <cp:revision>211</cp:revision>
  <dcterms:created xsi:type="dcterms:W3CDTF">2011-02-05T18:02:26Z</dcterms:created>
  <dcterms:modified xsi:type="dcterms:W3CDTF">2015-01-13T18:33:17Z</dcterms:modified>
</cp:coreProperties>
</file>