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7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3286148"/>
          </a:xfrm>
        </p:spPr>
        <p:txBody>
          <a:bodyPr>
            <a:normAutofit/>
          </a:bodyPr>
          <a:lstStyle/>
          <a:p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 волшебница ВОДА</a:t>
            </a:r>
            <a:b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хочу узнать что вы обо мне знаете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720650"/>
            <a:ext cx="5018642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Подготовила старший воспитатель МБДОУ детский сад комбинированного вида № 77 «Василек» города </a:t>
            </a:r>
            <a:r>
              <a:rPr lang="ru-RU" dirty="0" smtClean="0"/>
              <a:t>Н</a:t>
            </a:r>
            <a:r>
              <a:rPr lang="ru-RU" dirty="0" smtClean="0"/>
              <a:t>ижнего Новгорода </a:t>
            </a:r>
            <a:r>
              <a:rPr lang="ru-RU" b="1" dirty="0" err="1" smtClean="0">
                <a:solidFill>
                  <a:srgbClr val="002060"/>
                </a:solidFill>
              </a:rPr>
              <a:t>Деревянкина</a:t>
            </a:r>
            <a:r>
              <a:rPr lang="ru-RU" b="1" dirty="0" smtClean="0">
                <a:solidFill>
                  <a:srgbClr val="002060"/>
                </a:solidFill>
              </a:rPr>
              <a:t> Наталья Викторовна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детский сад\zodiak1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286132"/>
            <a:ext cx="2440792" cy="29289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воды становится меньше?</a:t>
            </a:r>
            <a:endParaRPr lang="ru-RU" dirty="0"/>
          </a:p>
        </p:txBody>
      </p:sp>
      <p:pic>
        <p:nvPicPr>
          <p:cNvPr id="4" name="Picture 2" descr="F:\Новая папка\Р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143380"/>
            <a:ext cx="1847850" cy="2466975"/>
          </a:xfrm>
          <a:prstGeom prst="rect">
            <a:avLst/>
          </a:prstGeom>
          <a:noFill/>
        </p:spPr>
      </p:pic>
      <p:pic>
        <p:nvPicPr>
          <p:cNvPr id="5" name="Picture 3" descr="F:\Новая папка\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04175"/>
            <a:ext cx="2786082" cy="1853453"/>
          </a:xfrm>
          <a:prstGeom prst="rect">
            <a:avLst/>
          </a:prstGeom>
          <a:noFill/>
        </p:spPr>
      </p:pic>
      <p:pic>
        <p:nvPicPr>
          <p:cNvPr id="1026" name="Picture 2" descr="F:\Новая папка\Л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928802"/>
            <a:ext cx="2753095" cy="2062164"/>
          </a:xfrm>
          <a:prstGeom prst="rect">
            <a:avLst/>
          </a:prstGeom>
          <a:noFill/>
        </p:spPr>
      </p:pic>
      <p:pic>
        <p:nvPicPr>
          <p:cNvPr id="1027" name="Picture 3" descr="F:\Новая папка\imagesCAS5SI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7170" y="4500570"/>
            <a:ext cx="276534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можно сохранить воду?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2" descr="F:\Новая папка\ВП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30000"/>
          </a:blip>
          <a:srcRect l="50000" t="47010"/>
          <a:stretch>
            <a:fillRect/>
          </a:stretch>
        </p:blipFill>
        <p:spPr bwMode="auto">
          <a:xfrm>
            <a:off x="2071670" y="4714884"/>
            <a:ext cx="1786805" cy="157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F:\Новая папка\ВП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 t="49838" r="51515"/>
          <a:stretch>
            <a:fillRect/>
          </a:stretch>
        </p:blipFill>
        <p:spPr bwMode="auto">
          <a:xfrm>
            <a:off x="1142976" y="2428868"/>
            <a:ext cx="2000264" cy="17183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F:\Новая папка\ВП.jpg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</a:blip>
          <a:srcRect l="49456" b="51613"/>
          <a:stretch>
            <a:fillRect/>
          </a:stretch>
        </p:blipFill>
        <p:spPr bwMode="auto">
          <a:xfrm>
            <a:off x="5929322" y="4643446"/>
            <a:ext cx="2066932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 descr="F:\Новая папка\ВП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207" r="50000" b="49965"/>
          <a:stretch>
            <a:fillRect/>
          </a:stretch>
        </p:blipFill>
        <p:spPr bwMode="auto">
          <a:xfrm>
            <a:off x="5214942" y="2285992"/>
            <a:ext cx="1928826" cy="16094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F:\детский сад\deva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0"/>
            <a:ext cx="2159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рада, что вы много знаете!</a:t>
            </a:r>
            <a:b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Я верю – вы будете меня беречь!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F:\детский сад\zodiak1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71810"/>
            <a:ext cx="2440792" cy="292895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Закрой глаза и представь воду. Что ты видишь?</a:t>
            </a:r>
            <a:endParaRPr lang="ru-RU" dirty="0"/>
          </a:p>
        </p:txBody>
      </p:sp>
      <p:pic>
        <p:nvPicPr>
          <p:cNvPr id="2051" name="Picture 3" descr="F:\Новая папка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285992"/>
            <a:ext cx="2181225" cy="1543050"/>
          </a:xfrm>
          <a:prstGeom prst="rect">
            <a:avLst/>
          </a:prstGeom>
          <a:noFill/>
        </p:spPr>
      </p:pic>
      <p:pic>
        <p:nvPicPr>
          <p:cNvPr id="2052" name="Picture 4" descr="F:\Новая папк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2466975" cy="1847850"/>
          </a:xfrm>
          <a:prstGeom prst="rect">
            <a:avLst/>
          </a:prstGeom>
          <a:noFill/>
        </p:spPr>
      </p:pic>
      <p:pic>
        <p:nvPicPr>
          <p:cNvPr id="2053" name="Picture 5" descr="F:\Новая папка\imagesCAZQVMI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429132"/>
            <a:ext cx="2286000" cy="1638300"/>
          </a:xfrm>
          <a:prstGeom prst="rect">
            <a:avLst/>
          </a:prstGeom>
          <a:noFill/>
        </p:spPr>
      </p:pic>
      <p:pic>
        <p:nvPicPr>
          <p:cNvPr id="2054" name="Picture 6" descr="F:\Новая папка\imagesCAXK3RV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786322"/>
            <a:ext cx="2609850" cy="1752600"/>
          </a:xfrm>
          <a:prstGeom prst="rect">
            <a:avLst/>
          </a:prstGeom>
          <a:noFill/>
        </p:spPr>
      </p:pic>
      <p:pic>
        <p:nvPicPr>
          <p:cNvPr id="2055" name="Picture 7" descr="F:\Новая папка\imagesCAS5SI5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786322"/>
            <a:ext cx="2544115" cy="1643074"/>
          </a:xfrm>
          <a:prstGeom prst="rect">
            <a:avLst/>
          </a:prstGeom>
          <a:noFill/>
        </p:spPr>
      </p:pic>
      <p:pic>
        <p:nvPicPr>
          <p:cNvPr id="2056" name="Picture 8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9325" y="1285860"/>
            <a:ext cx="1744675" cy="1836115"/>
          </a:xfrm>
          <a:prstGeom prst="rect">
            <a:avLst/>
          </a:prstGeom>
          <a:noFill/>
        </p:spPr>
      </p:pic>
      <p:pic>
        <p:nvPicPr>
          <p:cNvPr id="2058" name="Picture 10" descr="F:\Новая папка\imagesCAM5MOQS.jpg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357554" y="2000240"/>
            <a:ext cx="2152650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 воды есть свой дом.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Где можно найти воду?</a:t>
            </a:r>
            <a:b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F:\Новая папка\imagesCAWWD25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6028"/>
            <a:ext cx="4286280" cy="4284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детский сад\zodiak1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04"/>
            <a:ext cx="2083634" cy="2500360"/>
          </a:xfrm>
          <a:prstGeom prst="rect">
            <a:avLst/>
          </a:prstGeom>
          <a:noFill/>
        </p:spPr>
      </p:pic>
      <p:sp>
        <p:nvSpPr>
          <p:cNvPr id="6" name="Выноска-облако 5">
            <a:hlinkClick r:id="rId4" action="ppaction://hlinksldjump"/>
          </p:cNvPr>
          <p:cNvSpPr/>
          <p:nvPr/>
        </p:nvSpPr>
        <p:spPr>
          <a:xfrm>
            <a:off x="6143636" y="3214686"/>
            <a:ext cx="2500330" cy="1928826"/>
          </a:xfrm>
          <a:prstGeom prst="cloudCallou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sx="106000" sy="106000" algn="ctr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Соленая вода</a:t>
            </a:r>
            <a:endParaRPr lang="ru-RU" dirty="0"/>
          </a:p>
        </p:txBody>
      </p:sp>
      <p:sp>
        <p:nvSpPr>
          <p:cNvPr id="8" name="Выноска-облако 7">
            <a:hlinkClick r:id="rId5" action="ppaction://hlinksldjump"/>
          </p:cNvPr>
          <p:cNvSpPr/>
          <p:nvPr/>
        </p:nvSpPr>
        <p:spPr>
          <a:xfrm>
            <a:off x="1142976" y="3571876"/>
            <a:ext cx="2500330" cy="192882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Замерзшая вода</a:t>
            </a:r>
            <a:endParaRPr lang="ru-RU" dirty="0"/>
          </a:p>
        </p:txBody>
      </p:sp>
      <p:sp>
        <p:nvSpPr>
          <p:cNvPr id="12" name="Выноска-облако 11">
            <a:hlinkClick r:id="rId6" action="ppaction://hlinksldjump"/>
          </p:cNvPr>
          <p:cNvSpPr/>
          <p:nvPr/>
        </p:nvSpPr>
        <p:spPr>
          <a:xfrm>
            <a:off x="3428992" y="1500174"/>
            <a:ext cx="2500330" cy="192882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Пресная вода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Моря и океаны</a:t>
            </a:r>
            <a:endParaRPr lang="ru-RU" dirty="0"/>
          </a:p>
        </p:txBody>
      </p:sp>
      <p:pic>
        <p:nvPicPr>
          <p:cNvPr id="5122" name="Picture 2" descr="F:\Новая папка\ЛОПНП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1569" y="3143248"/>
            <a:ext cx="3720337" cy="2786082"/>
          </a:xfrm>
          <a:prstGeom prst="rect">
            <a:avLst/>
          </a:prstGeom>
          <a:noFill/>
        </p:spPr>
      </p:pic>
      <p:pic>
        <p:nvPicPr>
          <p:cNvPr id="5123" name="Picture 3" descr="F:\Новая папка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719564" cy="2786082"/>
          </a:xfrm>
          <a:prstGeom prst="rect">
            <a:avLst/>
          </a:prstGeom>
          <a:noFill/>
        </p:spPr>
      </p:pic>
      <p:pic>
        <p:nvPicPr>
          <p:cNvPr id="5124" name="Picture 4" descr="F:\Новая папка\imagesCAG5YPHH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0004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Реки и озера</a:t>
            </a:r>
            <a:endParaRPr lang="ru-RU" dirty="0"/>
          </a:p>
        </p:txBody>
      </p:sp>
      <p:pic>
        <p:nvPicPr>
          <p:cNvPr id="5122" name="Picture 2" descr="C:\Users\Public\Pictures\Sample Pictures\Cree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071834" cy="2303876"/>
          </a:xfrm>
          <a:prstGeom prst="rect">
            <a:avLst/>
          </a:prstGeom>
          <a:noFill/>
        </p:spPr>
      </p:pic>
      <p:pic>
        <p:nvPicPr>
          <p:cNvPr id="5123" name="Picture 3" descr="F:\Новая папка\imagesCAJ25C7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2753095" cy="2062164"/>
          </a:xfrm>
          <a:prstGeom prst="rect">
            <a:avLst/>
          </a:prstGeom>
          <a:noFill/>
        </p:spPr>
      </p:pic>
      <p:pic>
        <p:nvPicPr>
          <p:cNvPr id="1027" name="Picture 3" descr="F:\Новая папка\ГН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572008"/>
            <a:ext cx="2562348" cy="1919288"/>
          </a:xfrm>
          <a:prstGeom prst="rect">
            <a:avLst/>
          </a:prstGeom>
          <a:noFill/>
        </p:spPr>
      </p:pic>
      <p:pic>
        <p:nvPicPr>
          <p:cNvPr id="1028" name="Picture 4" descr="F:\Новая папка\Щ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4500569"/>
            <a:ext cx="2714644" cy="2033363"/>
          </a:xfrm>
          <a:prstGeom prst="rect">
            <a:avLst/>
          </a:prstGeom>
          <a:noFill/>
        </p:spPr>
      </p:pic>
      <p:pic>
        <p:nvPicPr>
          <p:cNvPr id="1029" name="Picture 5" descr="F:\Новая папка\Д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5018" y="214291"/>
            <a:ext cx="1578498" cy="1643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Замерзшая  вода</a:t>
            </a: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170" name="Picture 2" descr="F:\Новая папка\imagesCAKKKQU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71744"/>
            <a:ext cx="2412081" cy="3220253"/>
          </a:xfrm>
          <a:prstGeom prst="rect">
            <a:avLst/>
          </a:prstGeom>
          <a:noFill/>
        </p:spPr>
      </p:pic>
      <p:pic>
        <p:nvPicPr>
          <p:cNvPr id="7171" name="Picture 3" descr="F:\Новая папка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928934"/>
            <a:ext cx="2726550" cy="1928826"/>
          </a:xfrm>
          <a:prstGeom prst="rect">
            <a:avLst/>
          </a:prstGeom>
          <a:noFill/>
        </p:spPr>
      </p:pic>
      <p:pic>
        <p:nvPicPr>
          <p:cNvPr id="7172" name="Picture 4" descr="F:\Новая папка\imagesCAXK3RV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928934"/>
            <a:ext cx="2928992" cy="1966914"/>
          </a:xfrm>
          <a:prstGeom prst="rect">
            <a:avLst/>
          </a:prstGeom>
          <a:noFill/>
        </p:spPr>
      </p:pic>
      <p:pic>
        <p:nvPicPr>
          <p:cNvPr id="6146" name="Picture 2" descr="F:\Новая папка\images[3]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57166"/>
            <a:ext cx="1857356" cy="1865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Пустыни</a:t>
            </a:r>
            <a:endParaRPr lang="ru-RU" sz="6600" dirty="0">
              <a:ln w="31550" cmpd="sng">
                <a:solidFill>
                  <a:srgbClr val="FFC000"/>
                </a:solidFill>
                <a:prstDash val="solid"/>
              </a:ln>
            </a:endParaRPr>
          </a:p>
        </p:txBody>
      </p:sp>
      <p:pic>
        <p:nvPicPr>
          <p:cNvPr id="4099" name="Picture 3" descr="F:\Новая папка\imagesCAJYW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642918"/>
            <a:ext cx="2079043" cy="2643206"/>
          </a:xfrm>
          <a:prstGeom prst="rect">
            <a:avLst/>
          </a:prstGeom>
          <a:noFill/>
        </p:spPr>
      </p:pic>
      <p:pic>
        <p:nvPicPr>
          <p:cNvPr id="4100" name="Picture 4" descr="F:\Новая папка\imagesCAC3D8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357430"/>
            <a:ext cx="3950009" cy="2571768"/>
          </a:xfrm>
          <a:prstGeom prst="rect">
            <a:avLst/>
          </a:prstGeom>
          <a:noFill/>
        </p:spPr>
      </p:pic>
      <p:pic>
        <p:nvPicPr>
          <p:cNvPr id="4101" name="Picture 5" descr="C:\Users\Public\Pictures\Sample Pictures\Oryx Antel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781" y="357187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Можно прожить без воды?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F:\2010-11-19\Scan10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0778"/>
          <a:stretch>
            <a:fillRect/>
          </a:stretch>
        </p:blipFill>
        <p:spPr bwMode="auto">
          <a:xfrm>
            <a:off x="5983736" y="1714488"/>
            <a:ext cx="3160264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2010-11-19\Scan10369.JPG"/>
          <p:cNvPicPr>
            <a:picLocks noChangeAspect="1" noChangeArrowheads="1"/>
          </p:cNvPicPr>
          <p:nvPr/>
        </p:nvPicPr>
        <p:blipFill>
          <a:blip r:embed="rId3" cstate="print"/>
          <a:srcRect t="22578"/>
          <a:stretch>
            <a:fillRect/>
          </a:stretch>
        </p:blipFill>
        <p:spPr bwMode="auto">
          <a:xfrm>
            <a:off x="3071802" y="3429000"/>
            <a:ext cx="3143272" cy="30727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2010-11-19\Scan10370.JPG"/>
          <p:cNvPicPr>
            <a:picLocks noChangeAspect="1" noChangeArrowheads="1"/>
          </p:cNvPicPr>
          <p:nvPr/>
        </p:nvPicPr>
        <p:blipFill>
          <a:blip r:embed="rId4" cstate="print"/>
          <a:srcRect l="25412" t="19762" r="16383" b="30834"/>
          <a:stretch>
            <a:fillRect/>
          </a:stretch>
        </p:blipFill>
        <p:spPr bwMode="auto">
          <a:xfrm>
            <a:off x="285720" y="1714488"/>
            <a:ext cx="257176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197</TotalTime>
  <Words>77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Я волшебница ВОДА хочу узнать что вы обо мне знаете</vt:lpstr>
      <vt:lpstr>Закрой глаза и представь воду. Что ты видишь?</vt:lpstr>
      <vt:lpstr>У воды есть свой дом. Где можно найти воду? </vt:lpstr>
      <vt:lpstr>Презентация PowerPoint</vt:lpstr>
      <vt:lpstr>Моря и океаны</vt:lpstr>
      <vt:lpstr>Реки и озера</vt:lpstr>
      <vt:lpstr>Замерзшая  вода</vt:lpstr>
      <vt:lpstr>Пустыни</vt:lpstr>
      <vt:lpstr>Можно прожить без воды? </vt:lpstr>
      <vt:lpstr>Почему воды становится меньше?</vt:lpstr>
      <vt:lpstr>Как можно сохранить воду?</vt:lpstr>
      <vt:lpstr>Я рада, что вы много знаете!  Я верю – вы будете меня беречь!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26</cp:revision>
  <dcterms:created xsi:type="dcterms:W3CDTF">2010-11-18T16:16:05Z</dcterms:created>
  <dcterms:modified xsi:type="dcterms:W3CDTF">2015-03-02T14:59:54Z</dcterms:modified>
</cp:coreProperties>
</file>