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3" r:id="rId24"/>
    <p:sldId id="290" r:id="rId25"/>
    <p:sldId id="291" r:id="rId26"/>
    <p:sldId id="297" r:id="rId27"/>
    <p:sldId id="298" r:id="rId28"/>
    <p:sldId id="299" r:id="rId29"/>
    <p:sldId id="300" r:id="rId30"/>
    <p:sldId id="269" r:id="rId31"/>
    <p:sldId id="270" r:id="rId32"/>
    <p:sldId id="271" r:id="rId33"/>
    <p:sldId id="274" r:id="rId34"/>
    <p:sldId id="276" r:id="rId35"/>
    <p:sldId id="277" r:id="rId36"/>
    <p:sldId id="278" r:id="rId37"/>
    <p:sldId id="301" r:id="rId38"/>
    <p:sldId id="303" r:id="rId39"/>
    <p:sldId id="304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7DC6-CEE8-4CB1-B8BD-117237C8E8B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6E857-A2CE-4000-905C-562A3D18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6E857-A2CE-4000-905C-562A3D18A8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F9FA-C657-478B-B02F-AE800C398072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98E6-3B35-458B-A71C-370611FE6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188640"/>
            <a:ext cx="8712968" cy="65864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Путешествие на воздушном корабле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(логопедическое развлечение для детей с заиканием)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    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Салтыкова Юлия Евгеньевна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читель-логопед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Структурное подразделение  «Детский сад  №18»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омбинированного вида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Рузаевского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муниципального района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</a:t>
            </a:r>
            <a:endParaRPr lang="en-US" dirty="0" smtClean="0"/>
          </a:p>
          <a:p>
            <a:pPr algn="ctr"/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Фото\garden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Фото\pic270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\amazing-green-mountains-with-trees-lanscape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1254070610_0_996d_4c4544e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Duck-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487e80fd0458f6f321bd70c16930e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3983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3524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c4d2adf15d5b5141267c7a6faba76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attac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\pic2706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132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\0_6e19_aad16bc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Фото\0_7d6d2_55f56fa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Фото\pic270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Фото\0_1159b_ab7fd46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то\0_35e4_9aa29ce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\0_66fb1_33b629f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\post-63952-125060483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\3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о\ls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\mota_ru_103301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то\sh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8111"/>
            <a:ext cx="9144000" cy="713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1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4464496" cy="55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F:\Фото\fef01518a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792088" cy="720080"/>
          </a:xfrm>
          <a:prstGeom prst="rect">
            <a:avLst/>
          </a:prstGeom>
          <a:noFill/>
        </p:spPr>
      </p:pic>
      <p:pic>
        <p:nvPicPr>
          <p:cNvPr id="14344" name="Picture 8" descr="F:\Фото\fef01518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592708" cy="792088"/>
          </a:xfrm>
          <a:prstGeom prst="rect">
            <a:avLst/>
          </a:prstGeom>
          <a:noFill/>
        </p:spPr>
      </p:pic>
      <p:pic>
        <p:nvPicPr>
          <p:cNvPr id="12" name="Picture 8" descr="F:\Фото\fef01518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96952"/>
            <a:ext cx="592708" cy="792088"/>
          </a:xfrm>
          <a:prstGeom prst="rect">
            <a:avLst/>
          </a:prstGeom>
          <a:noFill/>
        </p:spPr>
      </p:pic>
      <p:pic>
        <p:nvPicPr>
          <p:cNvPr id="13" name="Picture 8" descr="F:\Фото\fef01518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72816"/>
            <a:ext cx="592708" cy="792088"/>
          </a:xfrm>
          <a:prstGeom prst="rect">
            <a:avLst/>
          </a:prstGeom>
          <a:noFill/>
        </p:spPr>
      </p:pic>
      <p:pic>
        <p:nvPicPr>
          <p:cNvPr id="14" name="Picture 8" descr="F:\Фото\fef01518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564904"/>
            <a:ext cx="592708" cy="792088"/>
          </a:xfrm>
          <a:prstGeom prst="rect">
            <a:avLst/>
          </a:prstGeom>
          <a:noFill/>
        </p:spPr>
      </p:pic>
      <p:pic>
        <p:nvPicPr>
          <p:cNvPr id="15" name="Picture 8" descr="F:\Фото\fef01518a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636912"/>
            <a:ext cx="592708" cy="792088"/>
          </a:xfrm>
          <a:prstGeom prst="rect">
            <a:avLst/>
          </a:prstGeom>
          <a:noFill/>
        </p:spPr>
      </p:pic>
      <p:pic>
        <p:nvPicPr>
          <p:cNvPr id="16" name="Picture 6" descr="F:\Фото\fef01518a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792088" cy="720080"/>
          </a:xfrm>
          <a:prstGeom prst="rect">
            <a:avLst/>
          </a:prstGeom>
          <a:noFill/>
        </p:spPr>
      </p:pic>
      <p:pic>
        <p:nvPicPr>
          <p:cNvPr id="17" name="Picture 6" descr="F:\Фото\fef01518a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792088" cy="720080"/>
          </a:xfrm>
          <a:prstGeom prst="rect">
            <a:avLst/>
          </a:prstGeom>
          <a:noFill/>
        </p:spPr>
      </p:pic>
      <p:pic>
        <p:nvPicPr>
          <p:cNvPr id="18" name="Picture 6" descr="F:\Фото\fef01518a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13176"/>
            <a:ext cx="792088" cy="720080"/>
          </a:xfrm>
          <a:prstGeom prst="rect">
            <a:avLst/>
          </a:prstGeom>
          <a:noFill/>
        </p:spPr>
      </p:pic>
      <p:pic>
        <p:nvPicPr>
          <p:cNvPr id="14345" name="Picture 9" descr="F:\Фото\fef01k518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85184"/>
            <a:ext cx="723900" cy="685800"/>
          </a:xfrm>
          <a:prstGeom prst="rect">
            <a:avLst/>
          </a:prstGeom>
          <a:noFill/>
        </p:spPr>
      </p:pic>
      <p:pic>
        <p:nvPicPr>
          <p:cNvPr id="14349" name="Picture 13" descr="F:\Фото\fef015h18a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437112"/>
            <a:ext cx="952376" cy="1440160"/>
          </a:xfrm>
          <a:prstGeom prst="rect">
            <a:avLst/>
          </a:prstGeom>
          <a:noFill/>
        </p:spPr>
      </p:pic>
      <p:pic>
        <p:nvPicPr>
          <p:cNvPr id="24" name="Picture 13" descr="F:\Фото\fef015h18a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365104"/>
            <a:ext cx="95237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Фото\pic270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\b3bcf401611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Новая папка (2)\DSC07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\570e59de0ad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\48384092_0_9af0_de3c88c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то\c6de12eb1c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то\32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Фото\0_74188_b9690f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Фото\Follow_the_Leader_by_Whiz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:\Фот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Фото\Grassy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Фото\tumblr_m3jx2qfoiS1romi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0f7c8293c5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Фото\4381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Фото\AFD2sfEpf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Фото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0_d49f_c3b435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Фото\0_571de_78c905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Фото\1209583660serd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Фото\1212310825_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Фото\1291810167_kids_26_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1045876_004cxs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Фото\0_13cf_b6a63cf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487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27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41</Words>
  <Application>Microsoft Office PowerPoint</Application>
  <PresentationFormat>Экран (4:3)</PresentationFormat>
  <Paragraphs>17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32</cp:revision>
  <dcterms:created xsi:type="dcterms:W3CDTF">2013-03-30T07:39:34Z</dcterms:created>
  <dcterms:modified xsi:type="dcterms:W3CDTF">2014-02-19T11:07:32Z</dcterms:modified>
</cp:coreProperties>
</file>