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58" r:id="rId4"/>
    <p:sldId id="262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8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6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7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3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0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0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7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AEC3-02A5-45E6-8602-1131695354CF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FEDA6-235F-4901-A8B6-7E5D4A30D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Погода и климат.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Окружающий мир.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Система </a:t>
            </a:r>
            <a:r>
              <a:rPr lang="ru-RU" b="1" dirty="0" err="1" smtClean="0">
                <a:solidFill>
                  <a:schemeClr val="tx1"/>
                </a:solidFill>
              </a:rPr>
              <a:t>Занкова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Курс «Окружающий мир».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Н.Я. Дмитриева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А.Н. Казаков.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28396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950" y="1012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3232" y="4293096"/>
            <a:ext cx="5359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Учебник. Стр. 16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28396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950" y="1012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8225" y="3769876"/>
            <a:ext cx="37017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погоды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7790" y="3784049"/>
            <a:ext cx="386804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климата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9778" y="4445496"/>
            <a:ext cx="39283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Температура воздуха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9779" y="5018058"/>
            <a:ext cx="39283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Направление ветра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6119" y="5573036"/>
            <a:ext cx="38820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Атмосферные осадки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6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1511" y="-1139638"/>
            <a:ext cx="6307671" cy="8878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803" y="5991457"/>
            <a:ext cx="7747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на Земле существуют разные климаты ?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287" y="6334780"/>
            <a:ext cx="6522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Учебник стр.16-17. Обсуждаем по карте.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2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1511" y="-1139638"/>
            <a:ext cx="6307671" cy="8878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803" y="5991457"/>
            <a:ext cx="7747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на Земле существуют разные климаты ?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333" y="6334780"/>
            <a:ext cx="6046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Учебник стр.18. Обсуждаем по карте.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1360679"/>
            <a:ext cx="123444" cy="98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20072" y="1424777"/>
            <a:ext cx="123444" cy="98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59732" y="-1755066"/>
            <a:ext cx="4824537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803" y="5280019"/>
            <a:ext cx="7747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на земле существуют разные климаты ?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938" y="6334780"/>
            <a:ext cx="7296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Учебник стр.19. Обсуждаем по иллюстрации.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8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599" y="1025381"/>
            <a:ext cx="428396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5" y="980211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37112"/>
            <a:ext cx="9144000" cy="230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 txBox="1">
            <a:spLocks noChangeArrowheads="1"/>
          </p:cNvSpPr>
          <p:nvPr/>
        </p:nvSpPr>
        <p:spPr>
          <a:xfrm>
            <a:off x="539552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 новых знаний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599" y="1025381"/>
            <a:ext cx="428396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4995" y="1371599"/>
            <a:ext cx="4572000" cy="3037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4"/>
          <p:cNvSpPr txBox="1">
            <a:spLocks noChangeArrowheads="1"/>
          </p:cNvSpPr>
          <p:nvPr/>
        </p:nvSpPr>
        <p:spPr>
          <a:xfrm>
            <a:off x="539552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применение   новых знаний в жизни.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8385" y="5301208"/>
            <a:ext cx="48628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Учебник стр.20. 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задание 2.</a:t>
            </a:r>
          </a:p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Обсуждаем по иллюстрации.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5807" y="848379"/>
            <a:ext cx="3318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Климат в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Усогорске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8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 txBox="1">
            <a:spLocks noChangeArrowheads="1"/>
          </p:cNvSpPr>
          <p:nvPr/>
        </p:nvSpPr>
        <p:spPr>
          <a:xfrm>
            <a:off x="539552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применение   новых знаний в жизни.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80" y="1700808"/>
            <a:ext cx="874341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задание.</a:t>
            </a:r>
          </a:p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Учебник стр.16 - 20..</a:t>
            </a:r>
          </a:p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Обсуждаем по иллюстрациям. </a:t>
            </a:r>
          </a:p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</a:t>
            </a: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20 задание  1</a:t>
            </a:r>
            <a:endParaRPr lang="ru-RU" sz="4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9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577" y="1435"/>
            <a:ext cx="91364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Показатели погоды</a:t>
            </a:r>
            <a:endParaRPr lang="ru-RU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211"/>
            <a:ext cx="8820474" cy="1938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24814"/>
            <a:ext cx="8820474" cy="148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68" y="3998448"/>
            <a:ext cx="8747105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34952" y="1655846"/>
            <a:ext cx="1338994" cy="883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57865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1577" y="2216359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59" y="401699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369" y="5402378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3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5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5628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домашнего задания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40779"/>
            <a:ext cx="8866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вариант .  Народные приметы хорошей погоды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10" y="2420888"/>
            <a:ext cx="85313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вариант. Народные приметы плохой погоды.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9710" y="3429000"/>
            <a:ext cx="60671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Ваша исследовательская работа.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3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1200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Определяем основной вопрос урока</a:t>
            </a:r>
            <a:endParaRPr lang="ru-RU" sz="3600" b="1" kern="1200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862"/>
          <a:stretch>
            <a:fillRect/>
          </a:stretch>
        </p:blipFill>
        <p:spPr bwMode="auto">
          <a:xfrm>
            <a:off x="3419475" y="1125538"/>
            <a:ext cx="2368550" cy="219392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0" y="1052513"/>
            <a:ext cx="3923928" cy="4968775"/>
          </a:xfrm>
          <a:prstGeom prst="wedgeEllipseCallout">
            <a:avLst>
              <a:gd name="adj1" fmla="val 56549"/>
              <a:gd name="adj2" fmla="val -1799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5788025" y="1125537"/>
            <a:ext cx="2600325" cy="2447925"/>
          </a:xfrm>
          <a:prstGeom prst="wedgeEllipseCallout">
            <a:avLst>
              <a:gd name="adj1" fmla="val -72295"/>
              <a:gd name="adj2" fmla="val -301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850" y="1803747"/>
            <a:ext cx="36000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 на дворе, а уже целую неделю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плохая. Холодно, ветер сильный, дождь. А говорят, что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нас становится более жарким!</a:t>
            </a:r>
            <a:endParaRPr lang="ru-RU" sz="28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788025" y="1358887"/>
            <a:ext cx="242470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путаешь два понятия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825"/>
            <a:ext cx="5076056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Какой возникает вопрос?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51756" y="5657671"/>
            <a:ext cx="7992244" cy="1200329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различия между понятиями 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217" grpId="0"/>
      <p:bldP spid="9218" grpId="0"/>
      <p:bldP spid="10" grpId="0" animBg="1"/>
      <p:bldP spid="9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539552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новых знаний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4319" y="1340768"/>
            <a:ext cx="7992244" cy="1200329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различия между понятиями 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3489975"/>
            <a:ext cx="7992244" cy="646331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 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319" y="4858127"/>
            <a:ext cx="7992244" cy="646331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</a:t>
            </a:r>
            <a:r>
              <a:rPr lang="ru-RU" sz="36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377"/>
            <a:ext cx="9144000" cy="553915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2260"/>
            <a:ext cx="2771800" cy="4185806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5715"/>
            <a:ext cx="2771800" cy="132364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346" y="1102260"/>
            <a:ext cx="6310653" cy="4185806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5288066"/>
            <a:ext cx="6192688" cy="123727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1437"/>
            <a:ext cx="9143999" cy="4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620" y="842734"/>
            <a:ext cx="9145016" cy="5934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3554" y="3424604"/>
            <a:ext cx="73660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зима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6221313"/>
            <a:ext cx="693738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6021288"/>
            <a:ext cx="827088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8384" y="3424604"/>
            <a:ext cx="828675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4998" y="0"/>
            <a:ext cx="258198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Климат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5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28396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950" y="1012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211" y="3545632"/>
            <a:ext cx="9144000" cy="230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257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Погода и климат. </vt:lpstr>
      <vt:lpstr>Презентация PowerPoint</vt:lpstr>
      <vt:lpstr>Презентация PowerPoint</vt:lpstr>
      <vt:lpstr>Презентация PowerPoint</vt:lpstr>
      <vt:lpstr>Определяем основной вопрос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18</cp:revision>
  <dcterms:created xsi:type="dcterms:W3CDTF">2014-09-24T14:42:03Z</dcterms:created>
  <dcterms:modified xsi:type="dcterms:W3CDTF">2014-09-24T18:17:48Z</dcterms:modified>
</cp:coreProperties>
</file>