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A3845B"/>
    <a:srgbClr val="A88B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1F2BBD-BB0E-4354-95DC-3A4E45EF235B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2B826E-0797-4B3E-AD9F-88FF614970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1F2BBD-BB0E-4354-95DC-3A4E45EF235B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2B826E-0797-4B3E-AD9F-88FF614970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1F2BBD-BB0E-4354-95DC-3A4E45EF235B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2B826E-0797-4B3E-AD9F-88FF614970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1F2BBD-BB0E-4354-95DC-3A4E45EF235B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2B826E-0797-4B3E-AD9F-88FF614970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1F2BBD-BB0E-4354-95DC-3A4E45EF235B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2B826E-0797-4B3E-AD9F-88FF614970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1F2BBD-BB0E-4354-95DC-3A4E45EF235B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2B826E-0797-4B3E-AD9F-88FF614970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1F2BBD-BB0E-4354-95DC-3A4E45EF235B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2B826E-0797-4B3E-AD9F-88FF614970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1F2BBD-BB0E-4354-95DC-3A4E45EF235B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2B826E-0797-4B3E-AD9F-88FF614970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1F2BBD-BB0E-4354-95DC-3A4E45EF235B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2B826E-0797-4B3E-AD9F-88FF614970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1F2BBD-BB0E-4354-95DC-3A4E45EF235B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2B826E-0797-4B3E-AD9F-88FF614970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1F2BBD-BB0E-4354-95DC-3A4E45EF235B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2B826E-0797-4B3E-AD9F-88FF614970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Relationship Id="rId22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&amp;Dcy;&amp;icy;&amp;vcy;&amp;acy;&amp;ncy; &amp;Pcy;&amp;acy;&amp;rcy;&amp;icy;&amp;zhcy; &amp;ucy;&amp;gcy;&amp;lcy;&amp;ocy;&amp;vcy;&amp;ocy;&amp;jcy; &quot; &amp;Ucy;&amp;gcy;&amp;lcy;&amp;ocy;&amp;vcy;&amp;ycy;&amp;iecy; &amp;dcy;&amp;icy;&amp;vcy;&amp;acy;&amp;ncy;&amp;ycy; &quot; &amp;Mcy;&amp;yacy;&amp;gcy;&amp;kcy;&amp;acy;&amp;yacy; &amp;mcy;&amp;iecy;&amp;bcy;&amp;iecy;&amp;lcy;&amp;softcy; - &amp;Icy;&amp;ncy;&amp;tcy;&amp;iecy;&amp;rcy;&amp;ncy;&amp;iecy;&amp;tcy; &amp;mcy;&amp;acy;&amp;gcy;&amp;acy;&amp;zcy;&amp;icy;&amp;ncy; &amp;mcy;&amp;iecy;&amp;bcy;&amp;iecy;&amp;lcy;&amp;icy;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318" name="Picture 6" descr="&amp;Ocy;&amp;bcy;&amp;icy;&amp;vcy;&amp;kcy;&amp;icy; / 2. &amp;SHcy;&amp;iecy;&amp;ncy;&amp;icy;&amp;lcy;, &amp;rcy;&amp;ocy;&amp;gcy;&amp;ocy;&amp;zhcy;&amp;kcy;&amp;acy; Ronesans"/>
          <p:cNvPicPr>
            <a:picLocks noChangeAspect="1" noChangeArrowheads="1"/>
          </p:cNvPicPr>
          <p:nvPr userDrawn="1"/>
        </p:nvPicPr>
        <p:blipFill>
          <a:blip r:embed="rId14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43994" cy="6858000"/>
          </a:xfrm>
          <a:prstGeom prst="frame">
            <a:avLst>
              <a:gd name="adj1" fmla="val 2399"/>
            </a:avLst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10" name="Скругленный прямоугольник 9"/>
          <p:cNvSpPr/>
          <p:nvPr userDrawn="1"/>
        </p:nvSpPr>
        <p:spPr>
          <a:xfrm>
            <a:off x="285720" y="285728"/>
            <a:ext cx="8572560" cy="6286544"/>
          </a:xfrm>
          <a:prstGeom prst="roundRect">
            <a:avLst>
              <a:gd name="adj" fmla="val 4987"/>
            </a:avLst>
          </a:prstGeom>
          <a:solidFill>
            <a:srgbClr val="A3845B">
              <a:alpha val="72157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&amp;Pcy;&amp;rcy;&amp;ocy;&amp;gcy;&amp;ucy;&amp;lcy;&amp;kcy;&amp;icy; &amp;pcy;&amp;ocy; &amp;scy;&amp;acy;&amp;jcy;&amp;tcy;&amp;ucy;: &amp;vcy;&amp;ocy;&amp;lcy;&amp;shcy;&amp;iecy;&amp;bcy;&amp;scy;&amp;tcy;&amp;vcy;&amp;ocy; &amp;rcy;&amp;ucy;&amp;kcy;&amp;ocy;&amp;dcy;&amp;iecy;&amp;lcy;&amp;icy;&amp;yacy; - &amp;Pcy;&amp;rcy;&amp;acy;&amp;zcy;&amp;dcy;&amp;ncy;&amp;icy;&amp;chcy;&amp;ncy;&amp;ycy;&amp;jcy; &amp;mcy;&amp;icy;&amp;rcy;"/>
          <p:cNvPicPr>
            <a:picLocks noChangeAspect="1" noChangeArrowheads="1"/>
          </p:cNvPicPr>
          <p:nvPr userDrawn="1"/>
        </p:nvPicPr>
        <p:blipFill>
          <a:blip r:embed="rId15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500570"/>
            <a:ext cx="1428728" cy="2124239"/>
          </a:xfrm>
          <a:prstGeom prst="rect">
            <a:avLst/>
          </a:prstGeom>
          <a:noFill/>
        </p:spPr>
      </p:pic>
      <p:pic>
        <p:nvPicPr>
          <p:cNvPr id="13320" name="Picture 8" descr="&amp;Scy;&amp;kcy;&amp;rcy;&amp;acy;&amp;pcy;-&amp;ncy;&amp;acy;&amp;bcy;&amp;ocy;&amp;rcy; &quot; &amp;Mcy;&amp;ocy;&amp;yacy; &amp;vcy;&amp;iecy;&amp;scy;&amp;ncy;&amp;acy; &quot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716496">
            <a:off x="8239191" y="4753269"/>
            <a:ext cx="831140" cy="1811505"/>
          </a:xfrm>
          <a:prstGeom prst="rect">
            <a:avLst/>
          </a:prstGeom>
          <a:noFill/>
        </p:spPr>
      </p:pic>
      <p:pic>
        <p:nvPicPr>
          <p:cNvPr id="13322" name="Picture 10" descr="&amp;Scy;&amp;kcy;&amp;rcy;&amp;acy;&amp;pcy;-&amp;ncy;&amp;acy;&amp;bcy;&amp;ocy;&amp;rcy; &quot; &amp;YAcy; &amp;lcy;&amp;yucy;&amp;bcy;&amp;lcy;&amp;yucy; &amp;yacy;&amp;gcy;&amp;ocy;&amp;dcy;&amp;ncy;&amp;ycy;&amp;iecy; &amp;pcy;&amp;icy;&amp;rcy;&amp;ocy;&amp;zhcy;&amp;ncy;&amp;ycy;&amp;iecy; &quot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 userDrawn="1"/>
        </p:nvPicPr>
        <p:blipFill>
          <a:blip r:embed="rId17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00" y="5777219"/>
            <a:ext cx="4500594" cy="1080781"/>
          </a:xfrm>
          <a:prstGeom prst="rect">
            <a:avLst/>
          </a:prstGeom>
          <a:noFill/>
        </p:spPr>
      </p:pic>
      <p:pic>
        <p:nvPicPr>
          <p:cNvPr id="13326" name="Picture 14" descr="&amp;Scy;&amp;kcy;&amp;rcy;&amp;acy;&amp;pcy;-&amp;ncy;&amp;acy;&amp;bcy;&amp;ocy;&amp;rcy; &quot; &amp;YAcy; &amp;lcy;&amp;yucy;&amp;bcy;&amp;lcy;&amp;yucy; &amp;yacy;&amp;gcy;&amp;ocy;&amp;dcy;&amp;ncy;&amp;ycy;&amp;iecy; &amp;pcy;&amp;icy;&amp;rcy;&amp;ocy;&amp;zhcy;&amp;ncy;&amp;ycy;&amp;iecy; &quot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 userDrawn="1"/>
        </p:nvPicPr>
        <p:blipFill>
          <a:blip r:embed="rId18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69416">
            <a:off x="6978948" y="148273"/>
            <a:ext cx="2089569" cy="1174822"/>
          </a:xfrm>
          <a:prstGeom prst="rect">
            <a:avLst/>
          </a:prstGeom>
          <a:noFill/>
        </p:spPr>
      </p:pic>
      <p:pic>
        <p:nvPicPr>
          <p:cNvPr id="21" name="Picture 8" descr="&amp;Scy;&amp;kcy;&amp;rcy;&amp;acy;&amp;pcy;-&amp;ncy;&amp;acy;&amp;bcy;&amp;ocy;&amp;rcy; &quot; &amp;Mcy;&amp;ocy;&amp;yacy; &amp;vcy;&amp;iecy;&amp;scy;&amp;ncy;&amp;acy; &quot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28"/>
          <a:stretch>
            <a:fillRect/>
          </a:stretch>
        </p:blipFill>
        <p:spPr bwMode="auto">
          <a:xfrm rot="1050263">
            <a:off x="8319957" y="4994646"/>
            <a:ext cx="719457" cy="1756449"/>
          </a:xfrm>
          <a:prstGeom prst="rect">
            <a:avLst/>
          </a:prstGeom>
          <a:noFill/>
        </p:spPr>
      </p:pic>
      <p:pic>
        <p:nvPicPr>
          <p:cNvPr id="13330" name="Picture 18" descr="&amp;mcy;&amp;icy;&amp;ncy;&amp;icy;-&amp;ncy;&amp;acy;&amp;bcy;&amp;ocy;&amp;rcy; &amp;ocy;&amp;tcy; &amp;Vcy;&amp;acy;&amp;lcy;&amp;iecy;&amp;ncy;&amp;tcy;&amp;icy;&amp;ncy;&amp;ycy;..&amp;Kcy;&amp;acy;&amp;rcy;&amp;acy;&amp;mcy;&amp;iecy;&amp;lcy;&amp;soft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 userDrawn="1"/>
        </p:nvPicPr>
        <p:blipFill>
          <a:blip r:embed="rId20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070044">
            <a:off x="6310917" y="5761285"/>
            <a:ext cx="2084881" cy="1316081"/>
          </a:xfrm>
          <a:prstGeom prst="rect">
            <a:avLst/>
          </a:prstGeom>
          <a:noFill/>
        </p:spPr>
      </p:pic>
      <p:pic>
        <p:nvPicPr>
          <p:cNvPr id="13328" name="Picture 16" descr="&amp;Mcy;&amp;icy;&amp;scy;&amp;scy;&amp;icy;&amp;yacy; &quot;&amp;Fcy;&amp;ocy;&amp;tcy;&amp;ocy;&amp;shcy;&amp;ocy;&amp;pcy;&quot; &amp;Kcy;&amp;lcy;&amp;icy;&amp;pcy;&amp;acy;&amp;rcy;&amp;tcy;&amp;ycy; &amp;icy; &amp;scy;&amp;kcy;&amp;rcy;&amp;acy;&amp;pcy; &amp;ncy;&amp;acy;&amp;bcy;&amp;ocy;&amp;rcy;&amp;ycy;: &amp;Scy;&amp;kcy;&amp;rcy;&amp;acy;&amp;pcy;-&amp;ncy;&amp;acy;&amp;bcy;&amp;ocy;&amp;rcy; - &amp;Dcy;&amp;iecy;&amp;rcy;&amp;iecy;&amp;vcy;&amp;iecy;&amp;ncy;&amp;scy;&amp;kcy;&amp;acy;&amp;yacy; &amp;kcy;&amp;rcy;&amp;acy;&amp;scy;&amp;ocy;&amp;tcy;&amp;acy;"/>
          <p:cNvPicPr>
            <a:picLocks noChangeAspect="1" noChangeArrowheads="1"/>
          </p:cNvPicPr>
          <p:nvPr userDrawn="1"/>
        </p:nvPicPr>
        <p:blipFill>
          <a:blip r:embed="rId21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24" y="5966478"/>
            <a:ext cx="1142976" cy="891521"/>
          </a:xfrm>
          <a:prstGeom prst="rect">
            <a:avLst/>
          </a:prstGeom>
          <a:noFill/>
        </p:spPr>
      </p:pic>
      <p:pic>
        <p:nvPicPr>
          <p:cNvPr id="13332" name="Picture 20" descr="&amp;Dcy;&amp;iecy;&amp;tcy;&amp;scy;&amp;kcy;&amp;icy;&amp;jcy;,&amp;rcy;&amp;icy;&amp;scy;&amp;ocy;&amp;vcy;&amp;acy;&amp;ncy;&amp;ncy;&amp;ycy;&amp;jcy;,&amp;zcy;&amp;icy;&amp;mcy;&amp;ncy;&amp;icy;&amp;jcy; &amp;scy;&amp;kcy;&amp;rcy;&amp;acy;&amp;pcy; &amp;ncy;&amp;acy;&amp;bcy;&amp;ocy;&amp;rcy; Enchanted Winter Night Bundle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"/>
          <p:cNvPicPr>
            <a:picLocks noChangeAspect="1" noChangeArrowheads="1"/>
          </p:cNvPicPr>
          <p:nvPr userDrawn="1"/>
        </p:nvPicPr>
        <p:blipFill>
          <a:blip r:embed="rId22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3570" y="6059202"/>
            <a:ext cx="785818" cy="79879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57463" y="764704"/>
            <a:ext cx="734481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accent4">
                    <a:lumMod val="50000"/>
                  </a:schemeClr>
                </a:solidFill>
              </a:rPr>
              <a:t>"</a:t>
            </a:r>
            <a:r>
              <a:rPr lang="ru-RU" sz="4000" b="1" dirty="0">
                <a:solidFill>
                  <a:schemeClr val="accent4">
                    <a:lumMod val="50000"/>
                  </a:schemeClr>
                </a:solidFill>
                <a:latin typeface="Mistral" pitchFamily="66" charset="0"/>
              </a:rPr>
              <a:t>Совместная деятельность воспитателя и родителей с детьми младшего дошкольного возраста с использованием техники мокрого валяния на тему: "Цветок для мамы""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980728"/>
            <a:ext cx="6957164" cy="462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283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1177815"/>
            <a:ext cx="6406896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442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1124744"/>
            <a:ext cx="6406896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323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1147014"/>
            <a:ext cx="6406896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107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1143000"/>
            <a:ext cx="6406896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583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552" y="1143000"/>
            <a:ext cx="6406896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356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484784"/>
            <a:ext cx="7598243" cy="325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733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721" y="738069"/>
            <a:ext cx="2783191" cy="39237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79912" y="1268760"/>
            <a:ext cx="47474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Mistral" pitchFamily="66" charset="0"/>
              </a:rPr>
              <a:t>Выражаем </a:t>
            </a:r>
          </a:p>
          <a:p>
            <a:pPr algn="ctr"/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Mistral" pitchFamily="66" charset="0"/>
              </a:rPr>
              <a:t>огромную благодарность за проведение занятия </a:t>
            </a:r>
          </a:p>
          <a:p>
            <a:pPr algn="ctr"/>
            <a:r>
              <a:rPr lang="ru-RU" sz="3600" b="1" u="sng" dirty="0" err="1" smtClean="0">
                <a:solidFill>
                  <a:schemeClr val="accent4">
                    <a:lumMod val="50000"/>
                  </a:schemeClr>
                </a:solidFill>
                <a:latin typeface="Mistral" pitchFamily="66" charset="0"/>
              </a:rPr>
              <a:t>Юлианну</a:t>
            </a:r>
            <a:r>
              <a:rPr lang="ru-RU" sz="3600" b="1" u="sng" dirty="0" smtClean="0">
                <a:solidFill>
                  <a:schemeClr val="accent4">
                    <a:lumMod val="50000"/>
                  </a:schemeClr>
                </a:solidFill>
                <a:latin typeface="Mistral" pitchFamily="66" charset="0"/>
              </a:rPr>
              <a:t> </a:t>
            </a:r>
            <a:r>
              <a:rPr lang="ru-RU" sz="3600" b="1" u="sng" dirty="0" err="1" smtClean="0">
                <a:solidFill>
                  <a:schemeClr val="accent4">
                    <a:lumMod val="50000"/>
                  </a:schemeClr>
                </a:solidFill>
                <a:latin typeface="Mistral" pitchFamily="66" charset="0"/>
              </a:rPr>
              <a:t>Британову</a:t>
            </a:r>
            <a:r>
              <a:rPr lang="ru-RU" sz="3600" b="1" u="sng" dirty="0" smtClean="0">
                <a:solidFill>
                  <a:schemeClr val="accent4">
                    <a:lumMod val="50000"/>
                  </a:schemeClr>
                </a:solidFill>
                <a:latin typeface="Mistral" pitchFamily="66" charset="0"/>
              </a:rPr>
              <a:t>-Андрееву!</a:t>
            </a:r>
            <a:endParaRPr lang="ru-RU" sz="3600" b="1" u="sng" dirty="0">
              <a:solidFill>
                <a:schemeClr val="accent4">
                  <a:lumMod val="50000"/>
                </a:schemeClr>
              </a:solidFill>
              <a:latin typeface="Mistral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702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857232"/>
            <a:ext cx="7429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1052736"/>
            <a:ext cx="6721826" cy="446449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908720"/>
            <a:ext cx="6830242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660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980728"/>
            <a:ext cx="6504993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123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9584" y="764704"/>
            <a:ext cx="6515816" cy="464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50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908720"/>
            <a:ext cx="6735200" cy="480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605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836712"/>
            <a:ext cx="6850797" cy="488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045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959412"/>
            <a:ext cx="6533866" cy="466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616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552" y="1143000"/>
            <a:ext cx="6406896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4693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33</Words>
  <Application>Microsoft Office PowerPoint</Application>
  <PresentationFormat>Экран (4:3)</PresentationFormat>
  <Paragraphs>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Татьяна</cp:lastModifiedBy>
  <cp:revision>14</cp:revision>
  <dcterms:created xsi:type="dcterms:W3CDTF">2014-11-28T11:38:34Z</dcterms:created>
  <dcterms:modified xsi:type="dcterms:W3CDTF">2015-02-26T19:19:54Z</dcterms:modified>
</cp:coreProperties>
</file>