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978" y="-10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27"/>
            <a:ext cx="84201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B196A-567C-4595-B03F-747D85BC1BFE}" type="datetimeFigureOut">
              <a:rPr lang="ru-RU" smtClean="0"/>
              <a:t>10.02.2015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0C79E-167F-4844-9E41-FDA24CDF99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B196A-567C-4595-B03F-747D85BC1BFE}" type="datetimeFigureOut">
              <a:rPr lang="ru-RU" smtClean="0"/>
              <a:t>10.02.2015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0C79E-167F-4844-9E41-FDA24CDF99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B196A-567C-4595-B03F-747D85BC1BFE}" type="datetimeFigureOut">
              <a:rPr lang="ru-RU" smtClean="0"/>
              <a:t>10.02.2015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0C79E-167F-4844-9E41-FDA24CDF99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B196A-567C-4595-B03F-747D85BC1BFE}" type="datetimeFigureOut">
              <a:rPr lang="ru-RU" smtClean="0"/>
              <a:t>10.02.2015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0C79E-167F-4844-9E41-FDA24CDF99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6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6" y="2906714"/>
            <a:ext cx="8420100" cy="150018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B196A-567C-4595-B03F-747D85BC1BFE}" type="datetimeFigureOut">
              <a:rPr lang="ru-RU" smtClean="0"/>
              <a:t>10.02.2015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0C79E-167F-4844-9E41-FDA24CDF99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B196A-567C-4595-B03F-747D85BC1BFE}" type="datetimeFigureOut">
              <a:rPr lang="ru-RU" smtClean="0"/>
              <a:t>10.02.2015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0C79E-167F-4844-9E41-FDA24CDF99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1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5301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3" y="1535113"/>
            <a:ext cx="437858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032113" y="2174875"/>
            <a:ext cx="437858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B196A-567C-4595-B03F-747D85BC1BFE}" type="datetimeFigureOut">
              <a:rPr lang="ru-RU" smtClean="0"/>
              <a:t>10.02.2015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0C79E-167F-4844-9E41-FDA24CDF99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B196A-567C-4595-B03F-747D85BC1BFE}" type="datetimeFigureOut">
              <a:rPr lang="ru-RU" smtClean="0"/>
              <a:t>10.02.2015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0C79E-167F-4844-9E41-FDA24CDF99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B196A-567C-4595-B03F-747D85BC1BFE}" type="datetimeFigureOut">
              <a:rPr lang="ru-RU" smtClean="0"/>
              <a:t>10.02.2015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0C79E-167F-4844-9E41-FDA24CDF99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2" y="273051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72972" y="273051"/>
            <a:ext cx="553773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2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B196A-567C-4595-B03F-747D85BC1BFE}" type="datetimeFigureOut">
              <a:rPr lang="ru-RU" smtClean="0"/>
              <a:t>10.02.2015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0C79E-167F-4844-9E41-FDA24CDF99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1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39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B196A-567C-4595-B03F-747D85BC1BFE}" type="datetimeFigureOut">
              <a:rPr lang="ru-RU" smtClean="0"/>
              <a:t>10.02.2015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0C79E-167F-4844-9E41-FDA24CDF99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2B196A-567C-4595-B03F-747D85BC1BFE}" type="datetimeFigureOut">
              <a:rPr lang="ru-RU" smtClean="0"/>
              <a:t>10.02.2015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00C79E-167F-4844-9E41-FDA24CDF993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hqdefaul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810124" y="1000108"/>
            <a:ext cx="3643338" cy="304698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Приходите к нам ребятки,</a:t>
            </a:r>
          </a:p>
          <a:p>
            <a:pPr algn="ctr"/>
            <a:r>
              <a:rPr lang="ru-RU" sz="2400" b="1" i="1" dirty="0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Где слова играют в прятки!</a:t>
            </a:r>
          </a:p>
          <a:p>
            <a:pPr algn="ctr"/>
            <a:r>
              <a:rPr lang="ru-RU" sz="2400" b="1" i="1" dirty="0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Будем ребус составлять, </a:t>
            </a:r>
          </a:p>
          <a:p>
            <a:pPr algn="ctr"/>
            <a:r>
              <a:rPr lang="ru-RU" sz="2400" b="1" i="1" dirty="0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А потом его решать!!!</a:t>
            </a:r>
          </a:p>
          <a:p>
            <a:pPr algn="ctr"/>
            <a:endParaRPr lang="ru-RU" sz="2400" dirty="0">
              <a:latin typeface="Comic Sans MS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9530" y="285728"/>
            <a:ext cx="92869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Краткосрочная образовательная практика «Весёленькие ребусы»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881694" y="5934670"/>
            <a:ext cx="4357718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Преподаватель:</a:t>
            </a:r>
          </a:p>
          <a:p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Вожакова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Наталья Геннадьевна</a:t>
            </a:r>
          </a:p>
          <a:p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32</Words>
  <Application>Microsoft Office PowerPoint</Application>
  <PresentationFormat>Лист A4 (210x297 мм)</PresentationFormat>
  <Paragraphs>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Aleks</dc:creator>
  <cp:lastModifiedBy>Aleks</cp:lastModifiedBy>
  <cp:revision>2</cp:revision>
  <dcterms:created xsi:type="dcterms:W3CDTF">2015-02-09T20:56:34Z</dcterms:created>
  <dcterms:modified xsi:type="dcterms:W3CDTF">2015-02-09T21:12:01Z</dcterms:modified>
</cp:coreProperties>
</file>