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59" r:id="rId4"/>
    <p:sldId id="260" r:id="rId5"/>
    <p:sldId id="261" r:id="rId6"/>
    <p:sldId id="266" r:id="rId7"/>
    <p:sldId id="267" r:id="rId8"/>
    <p:sldId id="268" r:id="rId9"/>
    <p:sldId id="269" r:id="rId10"/>
    <p:sldId id="272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>
        <p:scale>
          <a:sx n="100" d="100"/>
          <a:sy n="100" d="100"/>
        </p:scale>
        <p:origin x="-2190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0993-1DAB-4782-8A8F-921C4F192E66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7116-1C79-49F8-A9AC-F4FB51F410D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0993-1DAB-4782-8A8F-921C4F192E66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7116-1C79-49F8-A9AC-F4FB51F41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0993-1DAB-4782-8A8F-921C4F192E66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7116-1C79-49F8-A9AC-F4FB51F41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0993-1DAB-4782-8A8F-921C4F192E66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7116-1C79-49F8-A9AC-F4FB51F410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0993-1DAB-4782-8A8F-921C4F192E66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7116-1C79-49F8-A9AC-F4FB51F41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0993-1DAB-4782-8A8F-921C4F192E66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7116-1C79-49F8-A9AC-F4FB51F410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0993-1DAB-4782-8A8F-921C4F192E66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7116-1C79-49F8-A9AC-F4FB51F410D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0993-1DAB-4782-8A8F-921C4F192E66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7116-1C79-49F8-A9AC-F4FB51F41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0993-1DAB-4782-8A8F-921C4F192E66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7116-1C79-49F8-A9AC-F4FB51F41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0993-1DAB-4782-8A8F-921C4F192E66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7116-1C79-49F8-A9AC-F4FB51F41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0993-1DAB-4782-8A8F-921C4F192E66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7116-1C79-49F8-A9AC-F4FB51F410D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FD0993-1DAB-4782-8A8F-921C4F192E66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0F7116-1C79-49F8-A9AC-F4FB51F410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77"/>
            <a:ext cx="5744324" cy="68910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26665" y="3742259"/>
            <a:ext cx="9144000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24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о обучению  составления и решения задач в одно действие (вычитание)</a:t>
            </a:r>
            <a:endParaRPr lang="ru-RU" sz="2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6665" y="2666529"/>
            <a:ext cx="9144000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Игровые задания</a:t>
            </a:r>
            <a:endParaRPr lang="ru-RU" sz="5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16632"/>
            <a:ext cx="8640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детский сад №50 комбинированного вида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Колпинского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г.Санкт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-Петербурга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1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BELOV\Desktop\ap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919">
            <a:off x="7402830" y="2480324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BELOV\Desktop\ap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919">
            <a:off x="6139182" y="1185870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BELOV\Desktop\ap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789" y="2396476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ELOV\Desktop\ap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92038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BELOV\Desktop\ap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35969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Блок-схема: процесс 9"/>
          <p:cNvSpPr/>
          <p:nvPr/>
        </p:nvSpPr>
        <p:spPr>
          <a:xfrm>
            <a:off x="19083" y="10543"/>
            <a:ext cx="1368152" cy="165010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47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BELOV\Desktop\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919">
            <a:off x="7402830" y="2480324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BELOV\Desktop\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919">
            <a:off x="6139182" y="1185870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BELOV\Desktop\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789" y="2396476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ELOV\Desktop\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92038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BELOV\Desktop\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455">
            <a:off x="6185006" y="5313096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Блок-схема: процесс 11"/>
          <p:cNvSpPr/>
          <p:nvPr/>
        </p:nvSpPr>
        <p:spPr>
          <a:xfrm>
            <a:off x="19083" y="10543"/>
            <a:ext cx="1368152" cy="165010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2600520" y="0"/>
            <a:ext cx="1314526" cy="156015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835696" y="308"/>
            <a:ext cx="1368152" cy="165010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Блок-схема: процесс 91"/>
          <p:cNvSpPr/>
          <p:nvPr/>
        </p:nvSpPr>
        <p:spPr>
          <a:xfrm>
            <a:off x="971600" y="-5492"/>
            <a:ext cx="1314526" cy="156015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19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hoosh.wav"/>
          </p:stSnd>
        </p:sndAc>
      </p:transition>
    </mc:Choice>
    <mc:Fallback xmlns="">
      <p:transition spd="slow">
        <p:sndAc>
          <p:stSnd>
            <p:snd r:embed="rId6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BELOV\Desktop\ap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919">
            <a:off x="7402830" y="2480324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BELOV\Desktop\ap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919">
            <a:off x="4987053" y="524269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BELOV\Desktop\ap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789" y="2396476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BELOV\Desktop\ap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067" y="2480324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Блок-схема: процесс 8"/>
          <p:cNvSpPr/>
          <p:nvPr/>
        </p:nvSpPr>
        <p:spPr>
          <a:xfrm>
            <a:off x="19083" y="10543"/>
            <a:ext cx="1368152" cy="165010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9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6"/>
            <a:ext cx="9144000" cy="6858000"/>
          </a:xfrm>
          <a:prstGeom prst="rect">
            <a:avLst/>
          </a:prstGeom>
        </p:spPr>
      </p:pic>
      <p:pic>
        <p:nvPicPr>
          <p:cNvPr id="5" name="Picture 2" descr="C:\Users\BELOV\Desktop\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4811">
            <a:off x="7128606" y="5265444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BELOV\Desktop\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919">
            <a:off x="4987053" y="524269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BELOV\Desktop\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789" y="2396476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BELOV\Desktop\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067" y="2480324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Блок-схема: процесс 9"/>
          <p:cNvSpPr/>
          <p:nvPr/>
        </p:nvSpPr>
        <p:spPr>
          <a:xfrm>
            <a:off x="971600" y="12540"/>
            <a:ext cx="1314526" cy="156015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19083" y="10543"/>
            <a:ext cx="1368152" cy="165010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1835696" y="308"/>
            <a:ext cx="1368152" cy="165010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2600520" y="0"/>
            <a:ext cx="1314526" cy="156015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hoosh.wav"/>
          </p:stSnd>
        </p:sndAc>
      </p:transition>
    </mc:Choice>
    <mc:Fallback xmlns="">
      <p:transition spd="slow">
        <p:sndAc>
          <p:stSnd>
            <p:snd r:embed="rId6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BELOV\Desktop\ap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919">
            <a:off x="7402830" y="2480324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BELOV\Desktop\ap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919">
            <a:off x="6139182" y="1185870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BELOV\Desktop\ap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789" y="2396476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BELOV\Desktop\ap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067" y="2480324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ELOV\Desktop\ap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92038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Блок-схема: процесс 9"/>
          <p:cNvSpPr/>
          <p:nvPr/>
        </p:nvSpPr>
        <p:spPr>
          <a:xfrm>
            <a:off x="19083" y="10543"/>
            <a:ext cx="1368152" cy="165010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0990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BELOV\Desktop\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919">
            <a:off x="7402830" y="2480324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BELOV\Desktop\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6665">
            <a:off x="8045038" y="4988764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BELOV\Desktop\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789" y="2396476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BELOV\Desktop\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854">
            <a:off x="5577185" y="5301208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ELOV\Desktop\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92038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Блок-схема: процесс 12"/>
          <p:cNvSpPr/>
          <p:nvPr/>
        </p:nvSpPr>
        <p:spPr>
          <a:xfrm>
            <a:off x="19083" y="10543"/>
            <a:ext cx="1368152" cy="165010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971600" y="12540"/>
            <a:ext cx="1314526" cy="156015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1835696" y="308"/>
            <a:ext cx="1368152" cy="165010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2672172" y="12540"/>
            <a:ext cx="1368152" cy="165010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2600520" y="0"/>
            <a:ext cx="1314526" cy="156015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34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whoosh.wav"/>
          </p:stSnd>
        </p:sndAc>
      </p:transition>
    </mc:Choice>
    <mc:Fallback xmlns="">
      <p:transition>
        <p:sndAc>
          <p:stSnd>
            <p:snd r:embed="rId6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BELOV\Desktop\ap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919">
            <a:off x="7402830" y="2480324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BELOV\Desktop\ap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919">
            <a:off x="6139182" y="1185870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BELOV\Desktop\ap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789" y="2396476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ELOV\Desktop\ap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92038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процесс 7"/>
          <p:cNvSpPr/>
          <p:nvPr/>
        </p:nvSpPr>
        <p:spPr>
          <a:xfrm>
            <a:off x="19083" y="10543"/>
            <a:ext cx="1368152" cy="165010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07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BELOV\Desktop\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16176">
            <a:off x="7804811" y="5474329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BELOV\Desktop\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919">
            <a:off x="6139182" y="1185870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BELOV\Desktop\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789" y="2396476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ELOV\Desktop\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5534">
            <a:off x="4119479" y="5157192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Блок-схема: процесс 11"/>
          <p:cNvSpPr/>
          <p:nvPr/>
        </p:nvSpPr>
        <p:spPr>
          <a:xfrm>
            <a:off x="19083" y="10543"/>
            <a:ext cx="1368152" cy="165010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971600" y="12540"/>
            <a:ext cx="1314526" cy="156015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835696" y="308"/>
            <a:ext cx="1368152" cy="165010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Users\BELOV\Desktop\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919">
            <a:off x="7939382" y="5448733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BELOV\Desktop\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919">
            <a:off x="5995165" y="5545206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BELOV\Desktop\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789" y="2396476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BELOV\Desktop\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855" y="5157192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Блок-схема: процесс 19"/>
          <p:cNvSpPr/>
          <p:nvPr/>
        </p:nvSpPr>
        <p:spPr>
          <a:xfrm>
            <a:off x="2600520" y="0"/>
            <a:ext cx="1314526" cy="156015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34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hoosh.wav"/>
          </p:stSnd>
        </p:sndAc>
      </p:transition>
    </mc:Choice>
    <mc:Fallback xmlns="">
      <p:transition spd="slow">
        <p:sndAc>
          <p:stSnd>
            <p:snd r:embed="rId6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C:\Users\BELOV\Desktop\ap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919">
            <a:off x="6139182" y="1185870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BELOV\Desktop\ap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067" y="2480324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ELOV\Desktop\ap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92038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Блок-схема: процесс 6"/>
          <p:cNvSpPr/>
          <p:nvPr/>
        </p:nvSpPr>
        <p:spPr>
          <a:xfrm>
            <a:off x="19083" y="10543"/>
            <a:ext cx="1368152" cy="165010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334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C:\Users\BELOV\Desktop\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919">
            <a:off x="6139182" y="1185870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BELOV\Desktop\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0169">
            <a:off x="5148064" y="5157192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ELOV\Desktop\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92038"/>
            <a:ext cx="535118" cy="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Блок-схема: процесс 10"/>
          <p:cNvSpPr/>
          <p:nvPr/>
        </p:nvSpPr>
        <p:spPr>
          <a:xfrm>
            <a:off x="19083" y="10543"/>
            <a:ext cx="1368152" cy="165010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971600" y="12540"/>
            <a:ext cx="1314526" cy="156015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1835696" y="308"/>
            <a:ext cx="1368152" cy="165010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600520" y="0"/>
            <a:ext cx="1314526" cy="156015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7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hoosh.wav"/>
          </p:stSnd>
        </p:sndAc>
      </p:transition>
    </mc:Choice>
    <mc:Fallback xmlns="">
      <p:transition spd="slow">
        <p:sndAc>
          <p:stSnd>
            <p:snd r:embed="rId6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0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153</TotalTime>
  <Words>47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BELOV</dc:creator>
  <cp:lastModifiedBy>BELOV</cp:lastModifiedBy>
  <cp:revision>16</cp:revision>
  <dcterms:created xsi:type="dcterms:W3CDTF">2013-03-23T09:13:48Z</dcterms:created>
  <dcterms:modified xsi:type="dcterms:W3CDTF">2013-10-01T06:21:07Z</dcterms:modified>
</cp:coreProperties>
</file>