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6" r:id="rId1"/>
  </p:sldMasterIdLst>
  <p:notesMasterIdLst>
    <p:notesMasterId r:id="rId25"/>
  </p:notesMasterIdLst>
  <p:sldIdLst>
    <p:sldId id="256" r:id="rId2"/>
    <p:sldId id="261" r:id="rId3"/>
    <p:sldId id="258" r:id="rId4"/>
    <p:sldId id="262" r:id="rId5"/>
    <p:sldId id="263" r:id="rId6"/>
    <p:sldId id="264" r:id="rId7"/>
    <p:sldId id="267" r:id="rId8"/>
    <p:sldId id="266" r:id="rId9"/>
    <p:sldId id="269" r:id="rId10"/>
    <p:sldId id="279" r:id="rId11"/>
    <p:sldId id="278" r:id="rId12"/>
    <p:sldId id="277" r:id="rId13"/>
    <p:sldId id="276" r:id="rId14"/>
    <p:sldId id="275" r:id="rId15"/>
    <p:sldId id="274" r:id="rId16"/>
    <p:sldId id="273" r:id="rId17"/>
    <p:sldId id="272" r:id="rId18"/>
    <p:sldId id="271" r:id="rId19"/>
    <p:sldId id="283" r:id="rId20"/>
    <p:sldId id="294" r:id="rId21"/>
    <p:sldId id="296" r:id="rId22"/>
    <p:sldId id="297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22"/>
    <p:penClr>
      <a:srgbClr val="FF0000"/>
    </p:penClr>
  </p:showPr>
  <p:clrMru>
    <a:srgbClr val="60DAC3"/>
    <a:srgbClr val="FF99FF"/>
    <a:srgbClr val="FDE9F9"/>
    <a:srgbClr val="F8C8F8"/>
    <a:srgbClr val="FFFFCC"/>
    <a:srgbClr val="76F71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движение</c:v>
                </c:pt>
              </c:strCache>
            </c:strRef>
          </c:tx>
          <c:cat>
            <c:strRef>
              <c:f>Лист1!$A$2:$A$6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3"/>
                <c:pt idx="0">
                  <c:v>92</c:v>
                </c:pt>
                <c:pt idx="1">
                  <c:v>8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ритмика</c:v>
                </c:pt>
              </c:strCache>
            </c:strRef>
          </c:tx>
          <c:cat>
            <c:strRef>
              <c:f>Лист1!$A$2:$A$6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3"/>
                <c:pt idx="0">
                  <c:v>92</c:v>
                </c:pt>
                <c:pt idx="1">
                  <c:v>8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слушание</c:v>
                </c:pt>
              </c:strCache>
            </c:strRef>
          </c:tx>
          <c:spPr>
            <a:ln w="25400">
              <a:noFill/>
            </a:ln>
          </c:spPr>
          <c:cat>
            <c:strRef>
              <c:f>Лист1!$A$2:$A$6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3"/>
                <c:pt idx="0">
                  <c:v>87</c:v>
                </c:pt>
                <c:pt idx="1">
                  <c:v>13</c:v>
                </c:pt>
                <c:pt idx="2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пение</c:v>
                </c:pt>
              </c:strCache>
            </c:strRef>
          </c:tx>
          <c:spPr>
            <a:ln w="25400">
              <a:noFill/>
            </a:ln>
          </c:spPr>
          <c:cat>
            <c:strRef>
              <c:f>Лист1!$A$2:$A$6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3"/>
                <c:pt idx="0">
                  <c:v>87</c:v>
                </c:pt>
                <c:pt idx="1">
                  <c:v>13</c:v>
                </c:pt>
                <c:pt idx="2">
                  <c:v>0</c:v>
                </c:pt>
              </c:numCache>
            </c:numRef>
          </c:val>
        </c:ser>
        <c:shape val="cylinder"/>
        <c:axId val="78711808"/>
        <c:axId val="79078144"/>
        <c:axId val="0"/>
      </c:bar3DChart>
      <c:catAx>
        <c:axId val="78711808"/>
        <c:scaling>
          <c:orientation val="minMax"/>
        </c:scaling>
        <c:axPos val="b"/>
        <c:numFmt formatCode="dd/mm/yyyy" sourceLinked="1"/>
        <c:tickLblPos val="nextTo"/>
        <c:crossAx val="79078144"/>
        <c:crosses val="autoZero"/>
        <c:auto val="1"/>
        <c:lblAlgn val="ctr"/>
        <c:lblOffset val="100"/>
      </c:catAx>
      <c:valAx>
        <c:axId val="79078144"/>
        <c:scaling>
          <c:orientation val="minMax"/>
        </c:scaling>
        <c:axPos val="l"/>
        <c:majorGridlines/>
        <c:numFmt formatCode="General" sourceLinked="1"/>
        <c:tickLblPos val="nextTo"/>
        <c:crossAx val="78711808"/>
        <c:crosses val="autoZero"/>
        <c:crossBetween val="between"/>
      </c:valAx>
    </c:plotArea>
    <c:legend>
      <c:legendPos val="r"/>
      <c:layout/>
    </c:legend>
    <c:plotVisOnly val="1"/>
  </c:chart>
  <c:spPr>
    <a:solidFill>
      <a:schemeClr val="tx2">
        <a:lumMod val="20000"/>
        <a:lumOff val="80000"/>
      </a:schemeClr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движение</c:v>
                </c:pt>
              </c:strCache>
            </c:strRef>
          </c:tx>
          <c:cat>
            <c:strRef>
              <c:f>Лист1!$A$2:$A$6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3"/>
                <c:pt idx="0">
                  <c:v>36</c:v>
                </c:pt>
                <c:pt idx="1">
                  <c:v>67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ритмика</c:v>
                </c:pt>
              </c:strCache>
            </c:strRef>
          </c:tx>
          <c:cat>
            <c:strRef>
              <c:f>Лист1!$A$2:$A$6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3"/>
                <c:pt idx="0">
                  <c:v>44</c:v>
                </c:pt>
                <c:pt idx="1">
                  <c:v>56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слушание</c:v>
                </c:pt>
              </c:strCache>
            </c:strRef>
          </c:tx>
          <c:spPr>
            <a:ln w="25400">
              <a:noFill/>
            </a:ln>
          </c:spPr>
          <c:cat>
            <c:strRef>
              <c:f>Лист1!$A$2:$A$6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3"/>
                <c:pt idx="0">
                  <c:v>48</c:v>
                </c:pt>
                <c:pt idx="1">
                  <c:v>52</c:v>
                </c:pt>
                <c:pt idx="2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пение</c:v>
                </c:pt>
              </c:strCache>
            </c:strRef>
          </c:tx>
          <c:spPr>
            <a:ln w="25400">
              <a:noFill/>
            </a:ln>
          </c:spPr>
          <c:cat>
            <c:strRef>
              <c:f>Лист1!$A$2:$A$6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3"/>
                <c:pt idx="0">
                  <c:v>37</c:v>
                </c:pt>
                <c:pt idx="1">
                  <c:v>63</c:v>
                </c:pt>
                <c:pt idx="2">
                  <c:v>0</c:v>
                </c:pt>
              </c:numCache>
            </c:numRef>
          </c:val>
        </c:ser>
        <c:shape val="cylinder"/>
        <c:axId val="86629376"/>
        <c:axId val="86631168"/>
        <c:axId val="0"/>
      </c:bar3DChart>
      <c:catAx>
        <c:axId val="86629376"/>
        <c:scaling>
          <c:orientation val="minMax"/>
        </c:scaling>
        <c:axPos val="b"/>
        <c:numFmt formatCode="dd/mm/yyyy" sourceLinked="1"/>
        <c:tickLblPos val="nextTo"/>
        <c:crossAx val="86631168"/>
        <c:crosses val="autoZero"/>
        <c:auto val="1"/>
        <c:lblAlgn val="ctr"/>
        <c:lblOffset val="100"/>
      </c:catAx>
      <c:valAx>
        <c:axId val="86631168"/>
        <c:scaling>
          <c:orientation val="minMax"/>
        </c:scaling>
        <c:axPos val="l"/>
        <c:majorGridlines/>
        <c:numFmt formatCode="General" sourceLinked="1"/>
        <c:tickLblPos val="nextTo"/>
        <c:crossAx val="86629376"/>
        <c:crosses val="autoZero"/>
        <c:crossBetween val="between"/>
      </c:valAx>
    </c:plotArea>
    <c:legend>
      <c:legendPos val="r"/>
      <c:layout/>
    </c:legend>
    <c:plotVisOnly val="1"/>
  </c:chart>
  <c:spPr>
    <a:solidFill>
      <a:schemeClr val="tx2">
        <a:lumMod val="20000"/>
        <a:lumOff val="80000"/>
      </a:schemeClr>
    </a:solidFill>
  </c:spPr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907E26-2059-4429-8D76-B96180FCEB8A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8497916-ED07-4A97-90EA-C7743B5B4043}">
      <dgm:prSet phldrT="[Текст]" phldr="1"/>
      <dgm:spPr/>
      <dgm:t>
        <a:bodyPr/>
        <a:lstStyle/>
        <a:p>
          <a:endParaRPr lang="ru-RU"/>
        </a:p>
      </dgm:t>
    </dgm:pt>
    <dgm:pt modelId="{A0FD5283-416B-4E4E-A41B-6B455EDCA7D4}" type="parTrans" cxnId="{57053EF6-1922-4646-A12E-A9510F3D1B83}">
      <dgm:prSet/>
      <dgm:spPr/>
      <dgm:t>
        <a:bodyPr/>
        <a:lstStyle/>
        <a:p>
          <a:endParaRPr lang="ru-RU"/>
        </a:p>
      </dgm:t>
    </dgm:pt>
    <dgm:pt modelId="{763BEDBE-53F4-441B-9054-0FBA8332DB66}" type="sibTrans" cxnId="{57053EF6-1922-4646-A12E-A9510F3D1B83}">
      <dgm:prSet/>
      <dgm:spPr/>
      <dgm:t>
        <a:bodyPr/>
        <a:lstStyle/>
        <a:p>
          <a:endParaRPr lang="ru-RU"/>
        </a:p>
      </dgm:t>
    </dgm:pt>
    <dgm:pt modelId="{14E3B450-94DA-4D56-B1B7-AC871FB21309}">
      <dgm:prSet phldrT="[Текст]"/>
      <dgm:spPr/>
      <dgm:t>
        <a:bodyPr/>
        <a:lstStyle/>
        <a:p>
          <a:r>
            <a:rPr lang="ru-RU" i="1" dirty="0" smtClean="0">
              <a:solidFill>
                <a:srgbClr val="00B0F0"/>
              </a:solidFill>
            </a:rPr>
            <a:t>Традиционное</a:t>
          </a:r>
          <a:endParaRPr lang="ru-RU" i="1" dirty="0">
            <a:solidFill>
              <a:srgbClr val="00B0F0"/>
            </a:solidFill>
          </a:endParaRPr>
        </a:p>
      </dgm:t>
    </dgm:pt>
    <dgm:pt modelId="{C562D2F6-A705-47C9-BA59-4F17D6C54F87}" type="parTrans" cxnId="{43A79F16-65FD-4C89-B15E-704FA4F7127E}">
      <dgm:prSet/>
      <dgm:spPr/>
      <dgm:t>
        <a:bodyPr/>
        <a:lstStyle/>
        <a:p>
          <a:endParaRPr lang="ru-RU"/>
        </a:p>
      </dgm:t>
    </dgm:pt>
    <dgm:pt modelId="{183D95E2-2335-49DD-B3BE-B84DBB228EBD}" type="sibTrans" cxnId="{43A79F16-65FD-4C89-B15E-704FA4F7127E}">
      <dgm:prSet/>
      <dgm:spPr/>
      <dgm:t>
        <a:bodyPr/>
        <a:lstStyle/>
        <a:p>
          <a:endParaRPr lang="ru-RU"/>
        </a:p>
      </dgm:t>
    </dgm:pt>
    <dgm:pt modelId="{E9E145EE-9036-4767-BC84-5FCF89996CBF}">
      <dgm:prSet phldrT="[Текст]"/>
      <dgm:spPr/>
      <dgm:t>
        <a:bodyPr/>
        <a:lstStyle/>
        <a:p>
          <a:r>
            <a:rPr lang="ru-RU" i="1" dirty="0" smtClean="0">
              <a:solidFill>
                <a:srgbClr val="00B0F0"/>
              </a:solidFill>
            </a:rPr>
            <a:t>Комплексное </a:t>
          </a:r>
          <a:endParaRPr lang="ru-RU" i="1" dirty="0">
            <a:solidFill>
              <a:srgbClr val="00B0F0"/>
            </a:solidFill>
          </a:endParaRPr>
        </a:p>
      </dgm:t>
    </dgm:pt>
    <dgm:pt modelId="{7D024CB5-F65F-4B0F-846E-3D79ED62BF72}" type="parTrans" cxnId="{17637FB6-7D86-4184-AFBB-9F5B17747676}">
      <dgm:prSet/>
      <dgm:spPr/>
      <dgm:t>
        <a:bodyPr/>
        <a:lstStyle/>
        <a:p>
          <a:endParaRPr lang="ru-RU"/>
        </a:p>
      </dgm:t>
    </dgm:pt>
    <dgm:pt modelId="{7467ABD6-C71F-41D3-A4C4-F21C002E2A16}" type="sibTrans" cxnId="{17637FB6-7D86-4184-AFBB-9F5B17747676}">
      <dgm:prSet/>
      <dgm:spPr/>
      <dgm:t>
        <a:bodyPr/>
        <a:lstStyle/>
        <a:p>
          <a:endParaRPr lang="ru-RU"/>
        </a:p>
      </dgm:t>
    </dgm:pt>
    <dgm:pt modelId="{4E9DA3A7-FA38-4B60-B3C2-15BE8CEEB565}">
      <dgm:prSet phldrT="[Текст]" phldr="1"/>
      <dgm:spPr/>
      <dgm:t>
        <a:bodyPr/>
        <a:lstStyle/>
        <a:p>
          <a:endParaRPr lang="ru-RU"/>
        </a:p>
      </dgm:t>
    </dgm:pt>
    <dgm:pt modelId="{E95D6738-8D5A-40A8-9A37-28D3CAC7F8CA}" type="parTrans" cxnId="{B39EA9B9-160A-44A8-9B24-1B0710A21CD5}">
      <dgm:prSet/>
      <dgm:spPr/>
      <dgm:t>
        <a:bodyPr/>
        <a:lstStyle/>
        <a:p>
          <a:endParaRPr lang="ru-RU"/>
        </a:p>
      </dgm:t>
    </dgm:pt>
    <dgm:pt modelId="{FFDD9766-DDA3-49FA-858E-1D9DF77BF270}" type="sibTrans" cxnId="{B39EA9B9-160A-44A8-9B24-1B0710A21CD5}">
      <dgm:prSet/>
      <dgm:spPr/>
      <dgm:t>
        <a:bodyPr/>
        <a:lstStyle/>
        <a:p>
          <a:endParaRPr lang="ru-RU"/>
        </a:p>
      </dgm:t>
    </dgm:pt>
    <dgm:pt modelId="{D13D0166-148A-400A-B995-93A7E87577CF}">
      <dgm:prSet phldrT="[Текст]"/>
      <dgm:spPr/>
      <dgm:t>
        <a:bodyPr/>
        <a:lstStyle/>
        <a:p>
          <a:r>
            <a:rPr lang="ru-RU" i="1" dirty="0" smtClean="0">
              <a:solidFill>
                <a:srgbClr val="00B050"/>
              </a:solidFill>
            </a:rPr>
            <a:t>Интегрированное </a:t>
          </a:r>
          <a:endParaRPr lang="ru-RU" i="1" dirty="0">
            <a:solidFill>
              <a:srgbClr val="00B050"/>
            </a:solidFill>
          </a:endParaRPr>
        </a:p>
      </dgm:t>
    </dgm:pt>
    <dgm:pt modelId="{FF7E5C37-AF7B-4D36-B753-3A666E10F7CA}" type="parTrans" cxnId="{02A49E6E-0B9E-4CFC-97FC-26E6DA9DA96C}">
      <dgm:prSet/>
      <dgm:spPr/>
      <dgm:t>
        <a:bodyPr/>
        <a:lstStyle/>
        <a:p>
          <a:endParaRPr lang="ru-RU"/>
        </a:p>
      </dgm:t>
    </dgm:pt>
    <dgm:pt modelId="{C75C2AA6-4C11-4243-882C-0C18A57A92FE}" type="sibTrans" cxnId="{02A49E6E-0B9E-4CFC-97FC-26E6DA9DA96C}">
      <dgm:prSet/>
      <dgm:spPr/>
      <dgm:t>
        <a:bodyPr/>
        <a:lstStyle/>
        <a:p>
          <a:endParaRPr lang="ru-RU"/>
        </a:p>
      </dgm:t>
    </dgm:pt>
    <dgm:pt modelId="{23C8E7DA-4559-448E-818E-A852D889FF39}">
      <dgm:prSet phldrT="[Текст]"/>
      <dgm:spPr/>
      <dgm:t>
        <a:bodyPr/>
        <a:lstStyle/>
        <a:p>
          <a:r>
            <a:rPr lang="ru-RU" i="1" dirty="0" smtClean="0">
              <a:solidFill>
                <a:srgbClr val="00B050"/>
              </a:solidFill>
            </a:rPr>
            <a:t>Познавательное </a:t>
          </a:r>
          <a:endParaRPr lang="ru-RU" i="1" dirty="0">
            <a:solidFill>
              <a:srgbClr val="00B050"/>
            </a:solidFill>
          </a:endParaRPr>
        </a:p>
      </dgm:t>
    </dgm:pt>
    <dgm:pt modelId="{88BB77E0-7A40-479C-BE29-F09A8D6E4229}" type="parTrans" cxnId="{A3807F02-9129-404A-B1A4-34B110E0176A}">
      <dgm:prSet/>
      <dgm:spPr/>
      <dgm:t>
        <a:bodyPr/>
        <a:lstStyle/>
        <a:p>
          <a:endParaRPr lang="ru-RU"/>
        </a:p>
      </dgm:t>
    </dgm:pt>
    <dgm:pt modelId="{EF73869C-E1B0-4D63-86A2-0F661BC13743}" type="sibTrans" cxnId="{A3807F02-9129-404A-B1A4-34B110E0176A}">
      <dgm:prSet/>
      <dgm:spPr/>
      <dgm:t>
        <a:bodyPr/>
        <a:lstStyle/>
        <a:p>
          <a:endParaRPr lang="ru-RU"/>
        </a:p>
      </dgm:t>
    </dgm:pt>
    <dgm:pt modelId="{A0826472-58C5-4B6C-8DF0-613D18997119}">
      <dgm:prSet phldrT="[Текст]" phldr="1"/>
      <dgm:spPr/>
      <dgm:t>
        <a:bodyPr/>
        <a:lstStyle/>
        <a:p>
          <a:endParaRPr lang="ru-RU"/>
        </a:p>
      </dgm:t>
    </dgm:pt>
    <dgm:pt modelId="{0BA5C167-3DC8-4D6F-899F-E47100C7B3EB}" type="parTrans" cxnId="{AC467256-428C-4572-A0E0-3AA44D2A2E1A}">
      <dgm:prSet/>
      <dgm:spPr/>
      <dgm:t>
        <a:bodyPr/>
        <a:lstStyle/>
        <a:p>
          <a:endParaRPr lang="ru-RU"/>
        </a:p>
      </dgm:t>
    </dgm:pt>
    <dgm:pt modelId="{1E8EE50A-2C9B-4971-962F-53CB746FB43F}" type="sibTrans" cxnId="{AC467256-428C-4572-A0E0-3AA44D2A2E1A}">
      <dgm:prSet/>
      <dgm:spPr/>
      <dgm:t>
        <a:bodyPr/>
        <a:lstStyle/>
        <a:p>
          <a:endParaRPr lang="ru-RU"/>
        </a:p>
      </dgm:t>
    </dgm:pt>
    <dgm:pt modelId="{CC1068F0-E534-458B-8BD8-D9D7AED2D195}">
      <dgm:prSet phldrT="[Текст]"/>
      <dgm:spPr/>
      <dgm:t>
        <a:bodyPr/>
        <a:lstStyle/>
        <a:p>
          <a:r>
            <a:rPr lang="ru-RU" i="1" dirty="0" smtClean="0">
              <a:solidFill>
                <a:schemeClr val="accent6">
                  <a:lumMod val="75000"/>
                </a:schemeClr>
              </a:solidFill>
            </a:rPr>
            <a:t>Тематическое</a:t>
          </a:r>
          <a:endParaRPr lang="ru-RU" i="1" dirty="0">
            <a:solidFill>
              <a:schemeClr val="accent6">
                <a:lumMod val="75000"/>
              </a:schemeClr>
            </a:solidFill>
          </a:endParaRPr>
        </a:p>
      </dgm:t>
    </dgm:pt>
    <dgm:pt modelId="{63538BAD-C2B4-4CBF-969E-70EF65EDDA57}" type="parTrans" cxnId="{B647C896-D2D8-4B1A-AE37-CAD4BACF2F91}">
      <dgm:prSet/>
      <dgm:spPr/>
      <dgm:t>
        <a:bodyPr/>
        <a:lstStyle/>
        <a:p>
          <a:endParaRPr lang="ru-RU"/>
        </a:p>
      </dgm:t>
    </dgm:pt>
    <dgm:pt modelId="{05E97B3A-DAF8-4133-A5D4-7D77F812B115}" type="sibTrans" cxnId="{B647C896-D2D8-4B1A-AE37-CAD4BACF2F91}">
      <dgm:prSet/>
      <dgm:spPr/>
      <dgm:t>
        <a:bodyPr/>
        <a:lstStyle/>
        <a:p>
          <a:endParaRPr lang="ru-RU"/>
        </a:p>
      </dgm:t>
    </dgm:pt>
    <dgm:pt modelId="{3BB1FA60-DD4D-4D4F-843A-C9259E28A847}">
      <dgm:prSet phldrT="[Текст]"/>
      <dgm:spPr/>
      <dgm:t>
        <a:bodyPr/>
        <a:lstStyle/>
        <a:p>
          <a:r>
            <a:rPr lang="ru-RU" i="1" dirty="0" smtClean="0">
              <a:solidFill>
                <a:schemeClr val="accent6">
                  <a:lumMod val="75000"/>
                </a:schemeClr>
              </a:solidFill>
            </a:rPr>
            <a:t>Индивидуальное</a:t>
          </a:r>
          <a:endParaRPr lang="ru-RU" i="1" dirty="0">
            <a:solidFill>
              <a:schemeClr val="accent6">
                <a:lumMod val="75000"/>
              </a:schemeClr>
            </a:solidFill>
          </a:endParaRPr>
        </a:p>
      </dgm:t>
    </dgm:pt>
    <dgm:pt modelId="{A5C6FACC-7BF6-4C30-8797-27749B39DED8}" type="parTrans" cxnId="{F34237B0-9FC5-45D7-AA37-81C31E653E40}">
      <dgm:prSet/>
      <dgm:spPr/>
    </dgm:pt>
    <dgm:pt modelId="{756D4F1F-E173-4BA9-944D-DBEDEDD19D79}" type="sibTrans" cxnId="{F34237B0-9FC5-45D7-AA37-81C31E653E40}">
      <dgm:prSet/>
      <dgm:spPr/>
    </dgm:pt>
    <dgm:pt modelId="{406CD4F4-F278-402D-9CA1-81DAC72430B9}" type="pres">
      <dgm:prSet presAssocID="{BA907E26-2059-4429-8D76-B96180FCEB8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51E9B9-02B3-4E89-A470-40520153938C}" type="pres">
      <dgm:prSet presAssocID="{A8497916-ED07-4A97-90EA-C7743B5B4043}" presName="composite" presStyleCnt="0"/>
      <dgm:spPr/>
    </dgm:pt>
    <dgm:pt modelId="{A4798493-1148-4EC7-B416-E76AF193CC22}" type="pres">
      <dgm:prSet presAssocID="{A8497916-ED07-4A97-90EA-C7743B5B404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3102A9-F2AD-4D5B-909A-E7D97A36119D}" type="pres">
      <dgm:prSet presAssocID="{A8497916-ED07-4A97-90EA-C7743B5B404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024F29-FE43-4188-AEEC-B5AD5C67909B}" type="pres">
      <dgm:prSet presAssocID="{763BEDBE-53F4-441B-9054-0FBA8332DB66}" presName="sp" presStyleCnt="0"/>
      <dgm:spPr/>
    </dgm:pt>
    <dgm:pt modelId="{7653463F-844F-46DA-98AA-4C5B3F458C31}" type="pres">
      <dgm:prSet presAssocID="{4E9DA3A7-FA38-4B60-B3C2-15BE8CEEB565}" presName="composite" presStyleCnt="0"/>
      <dgm:spPr/>
    </dgm:pt>
    <dgm:pt modelId="{8F0274A7-780D-4346-B521-6708CFA663A3}" type="pres">
      <dgm:prSet presAssocID="{4E9DA3A7-FA38-4B60-B3C2-15BE8CEEB56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4763B7-A596-4C75-9E6F-89CAB7884722}" type="pres">
      <dgm:prSet presAssocID="{4E9DA3A7-FA38-4B60-B3C2-15BE8CEEB56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06D00A-6566-41C4-AC4C-F2F406586C24}" type="pres">
      <dgm:prSet presAssocID="{FFDD9766-DDA3-49FA-858E-1D9DF77BF270}" presName="sp" presStyleCnt="0"/>
      <dgm:spPr/>
    </dgm:pt>
    <dgm:pt modelId="{DFD0C55E-33E2-47CA-9E0A-641017003C23}" type="pres">
      <dgm:prSet presAssocID="{A0826472-58C5-4B6C-8DF0-613D18997119}" presName="composite" presStyleCnt="0"/>
      <dgm:spPr/>
    </dgm:pt>
    <dgm:pt modelId="{0603B997-59BF-4358-9964-0FD7CDE5A169}" type="pres">
      <dgm:prSet presAssocID="{A0826472-58C5-4B6C-8DF0-613D1899711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EACE6-6279-4B51-B678-7A65F7385A33}" type="pres">
      <dgm:prSet presAssocID="{A0826472-58C5-4B6C-8DF0-613D1899711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A49E6E-0B9E-4CFC-97FC-26E6DA9DA96C}" srcId="{4E9DA3A7-FA38-4B60-B3C2-15BE8CEEB565}" destId="{D13D0166-148A-400A-B995-93A7E87577CF}" srcOrd="0" destOrd="0" parTransId="{FF7E5C37-AF7B-4D36-B753-3A666E10F7CA}" sibTransId="{C75C2AA6-4C11-4243-882C-0C18A57A92FE}"/>
    <dgm:cxn modelId="{36C4D0FF-2199-44E2-B5B6-0EBC958051E9}" type="presOf" srcId="{D13D0166-148A-400A-B995-93A7E87577CF}" destId="{414763B7-A596-4C75-9E6F-89CAB7884722}" srcOrd="0" destOrd="0" presId="urn:microsoft.com/office/officeart/2005/8/layout/chevron2"/>
    <dgm:cxn modelId="{1B978D24-047C-4AF8-BB60-615171851BE5}" type="presOf" srcId="{CC1068F0-E534-458B-8BD8-D9D7AED2D195}" destId="{D6FEACE6-6279-4B51-B678-7A65F7385A33}" srcOrd="0" destOrd="0" presId="urn:microsoft.com/office/officeart/2005/8/layout/chevron2"/>
    <dgm:cxn modelId="{EE09D204-C3E9-46D1-8510-EFDF778FFE1F}" type="presOf" srcId="{3BB1FA60-DD4D-4D4F-843A-C9259E28A847}" destId="{D6FEACE6-6279-4B51-B678-7A65F7385A33}" srcOrd="0" destOrd="1" presId="urn:microsoft.com/office/officeart/2005/8/layout/chevron2"/>
    <dgm:cxn modelId="{57053EF6-1922-4646-A12E-A9510F3D1B83}" srcId="{BA907E26-2059-4429-8D76-B96180FCEB8A}" destId="{A8497916-ED07-4A97-90EA-C7743B5B4043}" srcOrd="0" destOrd="0" parTransId="{A0FD5283-416B-4E4E-A41B-6B455EDCA7D4}" sibTransId="{763BEDBE-53F4-441B-9054-0FBA8332DB66}"/>
    <dgm:cxn modelId="{410F7ABE-4281-4BCD-BF7F-259719EF8358}" type="presOf" srcId="{A0826472-58C5-4B6C-8DF0-613D18997119}" destId="{0603B997-59BF-4358-9964-0FD7CDE5A169}" srcOrd="0" destOrd="0" presId="urn:microsoft.com/office/officeart/2005/8/layout/chevron2"/>
    <dgm:cxn modelId="{C07206C9-F575-46E9-AAD2-418727753C86}" type="presOf" srcId="{23C8E7DA-4559-448E-818E-A852D889FF39}" destId="{414763B7-A596-4C75-9E6F-89CAB7884722}" srcOrd="0" destOrd="1" presId="urn:microsoft.com/office/officeart/2005/8/layout/chevron2"/>
    <dgm:cxn modelId="{3A14F2F3-64E7-460C-8B77-7836B9349F8D}" type="presOf" srcId="{A8497916-ED07-4A97-90EA-C7743B5B4043}" destId="{A4798493-1148-4EC7-B416-E76AF193CC22}" srcOrd="0" destOrd="0" presId="urn:microsoft.com/office/officeart/2005/8/layout/chevron2"/>
    <dgm:cxn modelId="{0D1E1B18-6A24-4630-9A2B-4D70DFDBDA29}" type="presOf" srcId="{E9E145EE-9036-4767-BC84-5FCF89996CBF}" destId="{9A3102A9-F2AD-4D5B-909A-E7D97A36119D}" srcOrd="0" destOrd="1" presId="urn:microsoft.com/office/officeart/2005/8/layout/chevron2"/>
    <dgm:cxn modelId="{F3208AF4-679F-42DC-BE01-1EDC88DD7D68}" type="presOf" srcId="{BA907E26-2059-4429-8D76-B96180FCEB8A}" destId="{406CD4F4-F278-402D-9CA1-81DAC72430B9}" srcOrd="0" destOrd="0" presId="urn:microsoft.com/office/officeart/2005/8/layout/chevron2"/>
    <dgm:cxn modelId="{F34237B0-9FC5-45D7-AA37-81C31E653E40}" srcId="{A0826472-58C5-4B6C-8DF0-613D18997119}" destId="{3BB1FA60-DD4D-4D4F-843A-C9259E28A847}" srcOrd="1" destOrd="0" parTransId="{A5C6FACC-7BF6-4C30-8797-27749B39DED8}" sibTransId="{756D4F1F-E173-4BA9-944D-DBEDEDD19D79}"/>
    <dgm:cxn modelId="{B647C896-D2D8-4B1A-AE37-CAD4BACF2F91}" srcId="{A0826472-58C5-4B6C-8DF0-613D18997119}" destId="{CC1068F0-E534-458B-8BD8-D9D7AED2D195}" srcOrd="0" destOrd="0" parTransId="{63538BAD-C2B4-4CBF-969E-70EF65EDDA57}" sibTransId="{05E97B3A-DAF8-4133-A5D4-7D77F812B115}"/>
    <dgm:cxn modelId="{29FF85D8-4B12-4389-9449-15125C678643}" type="presOf" srcId="{14E3B450-94DA-4D56-B1B7-AC871FB21309}" destId="{9A3102A9-F2AD-4D5B-909A-E7D97A36119D}" srcOrd="0" destOrd="0" presId="urn:microsoft.com/office/officeart/2005/8/layout/chevron2"/>
    <dgm:cxn modelId="{AC467256-428C-4572-A0E0-3AA44D2A2E1A}" srcId="{BA907E26-2059-4429-8D76-B96180FCEB8A}" destId="{A0826472-58C5-4B6C-8DF0-613D18997119}" srcOrd="2" destOrd="0" parTransId="{0BA5C167-3DC8-4D6F-899F-E47100C7B3EB}" sibTransId="{1E8EE50A-2C9B-4971-962F-53CB746FB43F}"/>
    <dgm:cxn modelId="{43A79F16-65FD-4C89-B15E-704FA4F7127E}" srcId="{A8497916-ED07-4A97-90EA-C7743B5B4043}" destId="{14E3B450-94DA-4D56-B1B7-AC871FB21309}" srcOrd="0" destOrd="0" parTransId="{C562D2F6-A705-47C9-BA59-4F17D6C54F87}" sibTransId="{183D95E2-2335-49DD-B3BE-B84DBB228EBD}"/>
    <dgm:cxn modelId="{40DFC242-DF22-461A-956A-004692EFE9F3}" type="presOf" srcId="{4E9DA3A7-FA38-4B60-B3C2-15BE8CEEB565}" destId="{8F0274A7-780D-4346-B521-6708CFA663A3}" srcOrd="0" destOrd="0" presId="urn:microsoft.com/office/officeart/2005/8/layout/chevron2"/>
    <dgm:cxn modelId="{A3807F02-9129-404A-B1A4-34B110E0176A}" srcId="{4E9DA3A7-FA38-4B60-B3C2-15BE8CEEB565}" destId="{23C8E7DA-4559-448E-818E-A852D889FF39}" srcOrd="1" destOrd="0" parTransId="{88BB77E0-7A40-479C-BE29-F09A8D6E4229}" sibTransId="{EF73869C-E1B0-4D63-86A2-0F661BC13743}"/>
    <dgm:cxn modelId="{17637FB6-7D86-4184-AFBB-9F5B17747676}" srcId="{A8497916-ED07-4A97-90EA-C7743B5B4043}" destId="{E9E145EE-9036-4767-BC84-5FCF89996CBF}" srcOrd="1" destOrd="0" parTransId="{7D024CB5-F65F-4B0F-846E-3D79ED62BF72}" sibTransId="{7467ABD6-C71F-41D3-A4C4-F21C002E2A16}"/>
    <dgm:cxn modelId="{B39EA9B9-160A-44A8-9B24-1B0710A21CD5}" srcId="{BA907E26-2059-4429-8D76-B96180FCEB8A}" destId="{4E9DA3A7-FA38-4B60-B3C2-15BE8CEEB565}" srcOrd="1" destOrd="0" parTransId="{E95D6738-8D5A-40A8-9A37-28D3CAC7F8CA}" sibTransId="{FFDD9766-DDA3-49FA-858E-1D9DF77BF270}"/>
    <dgm:cxn modelId="{05D955D5-7C03-41A3-9341-295CAC955660}" type="presParOf" srcId="{406CD4F4-F278-402D-9CA1-81DAC72430B9}" destId="{3A51E9B9-02B3-4E89-A470-40520153938C}" srcOrd="0" destOrd="0" presId="urn:microsoft.com/office/officeart/2005/8/layout/chevron2"/>
    <dgm:cxn modelId="{280A7588-9917-48EC-A90C-D7D4FBDA35F3}" type="presParOf" srcId="{3A51E9B9-02B3-4E89-A470-40520153938C}" destId="{A4798493-1148-4EC7-B416-E76AF193CC22}" srcOrd="0" destOrd="0" presId="urn:microsoft.com/office/officeart/2005/8/layout/chevron2"/>
    <dgm:cxn modelId="{CFE085E6-6642-4645-A97B-450D3383B3CF}" type="presParOf" srcId="{3A51E9B9-02B3-4E89-A470-40520153938C}" destId="{9A3102A9-F2AD-4D5B-909A-E7D97A36119D}" srcOrd="1" destOrd="0" presId="urn:microsoft.com/office/officeart/2005/8/layout/chevron2"/>
    <dgm:cxn modelId="{5E47246C-1FB1-4828-A80D-410D2929E7FD}" type="presParOf" srcId="{406CD4F4-F278-402D-9CA1-81DAC72430B9}" destId="{B2024F29-FE43-4188-AEEC-B5AD5C67909B}" srcOrd="1" destOrd="0" presId="urn:microsoft.com/office/officeart/2005/8/layout/chevron2"/>
    <dgm:cxn modelId="{E508D1DD-7B18-4F64-83E0-35694915B77F}" type="presParOf" srcId="{406CD4F4-F278-402D-9CA1-81DAC72430B9}" destId="{7653463F-844F-46DA-98AA-4C5B3F458C31}" srcOrd="2" destOrd="0" presId="urn:microsoft.com/office/officeart/2005/8/layout/chevron2"/>
    <dgm:cxn modelId="{B847FFA2-2F77-497D-A194-58E70A6DFBFE}" type="presParOf" srcId="{7653463F-844F-46DA-98AA-4C5B3F458C31}" destId="{8F0274A7-780D-4346-B521-6708CFA663A3}" srcOrd="0" destOrd="0" presId="urn:microsoft.com/office/officeart/2005/8/layout/chevron2"/>
    <dgm:cxn modelId="{5EE77592-FD44-4F7B-804F-A6586F7D1155}" type="presParOf" srcId="{7653463F-844F-46DA-98AA-4C5B3F458C31}" destId="{414763B7-A596-4C75-9E6F-89CAB7884722}" srcOrd="1" destOrd="0" presId="urn:microsoft.com/office/officeart/2005/8/layout/chevron2"/>
    <dgm:cxn modelId="{463EBA45-E7A9-4E4D-ABAA-CA7FEE85DDF2}" type="presParOf" srcId="{406CD4F4-F278-402D-9CA1-81DAC72430B9}" destId="{A806D00A-6566-41C4-AC4C-F2F406586C24}" srcOrd="3" destOrd="0" presId="urn:microsoft.com/office/officeart/2005/8/layout/chevron2"/>
    <dgm:cxn modelId="{AF5D69D7-F625-4054-97CC-1F481D7A8074}" type="presParOf" srcId="{406CD4F4-F278-402D-9CA1-81DAC72430B9}" destId="{DFD0C55E-33E2-47CA-9E0A-641017003C23}" srcOrd="4" destOrd="0" presId="urn:microsoft.com/office/officeart/2005/8/layout/chevron2"/>
    <dgm:cxn modelId="{4C3909D6-2FAF-4F7D-A8BE-D22DF0B1E610}" type="presParOf" srcId="{DFD0C55E-33E2-47CA-9E0A-641017003C23}" destId="{0603B997-59BF-4358-9964-0FD7CDE5A169}" srcOrd="0" destOrd="0" presId="urn:microsoft.com/office/officeart/2005/8/layout/chevron2"/>
    <dgm:cxn modelId="{C76512FD-1953-41D4-93C2-E2EB2802C8F9}" type="presParOf" srcId="{DFD0C55E-33E2-47CA-9E0A-641017003C23}" destId="{D6FEACE6-6279-4B51-B678-7A65F7385A3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D48AE9-1AE6-435A-8695-85962D7AF61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A2244D-6CC2-4853-B331-F515DB3026DC}">
      <dgm:prSet phldrT="[Текст]"/>
      <dgm:spPr>
        <a:gradFill flip="none" rotWithShape="0">
          <a:gsLst>
            <a:gs pos="0">
              <a:srgbClr val="60DAC3">
                <a:shade val="30000"/>
                <a:satMod val="115000"/>
              </a:srgbClr>
            </a:gs>
            <a:gs pos="50000">
              <a:srgbClr val="60DAC3">
                <a:shade val="67500"/>
                <a:satMod val="115000"/>
              </a:srgbClr>
            </a:gs>
            <a:gs pos="100000">
              <a:srgbClr val="60DAC3">
                <a:shade val="100000"/>
                <a:satMod val="115000"/>
              </a:srgbClr>
            </a:gs>
          </a:gsLst>
          <a:lin ang="2700000" scaled="1"/>
          <a:tileRect/>
        </a:gradFill>
        <a:ln>
          <a:noFill/>
        </a:ln>
      </dgm:spPr>
      <dgm:t>
        <a:bodyPr/>
        <a:lstStyle/>
        <a:p>
          <a:r>
            <a:rPr lang="ru-RU" b="1" dirty="0" smtClean="0">
              <a:solidFill>
                <a:schemeClr val="accent3">
                  <a:lumMod val="50000"/>
                </a:schemeClr>
              </a:solidFill>
            </a:rPr>
            <a:t>Музыкально-ритмические движения</a:t>
          </a:r>
          <a:endParaRPr lang="ru-RU" b="1" dirty="0">
            <a:solidFill>
              <a:schemeClr val="accent3">
                <a:lumMod val="50000"/>
              </a:schemeClr>
            </a:solidFill>
          </a:endParaRPr>
        </a:p>
      </dgm:t>
    </dgm:pt>
    <dgm:pt modelId="{AB295143-5AEE-4411-9666-137F7699F53A}" type="parTrans" cxnId="{882A4214-9542-40C9-8386-236B3D11800E}">
      <dgm:prSet/>
      <dgm:spPr/>
      <dgm:t>
        <a:bodyPr/>
        <a:lstStyle/>
        <a:p>
          <a:endParaRPr lang="ru-RU"/>
        </a:p>
      </dgm:t>
    </dgm:pt>
    <dgm:pt modelId="{07848EC5-8EA7-43E9-8F29-6930E230040C}" type="sibTrans" cxnId="{882A4214-9542-40C9-8386-236B3D11800E}">
      <dgm:prSet/>
      <dgm:spPr/>
      <dgm:t>
        <a:bodyPr/>
        <a:lstStyle/>
        <a:p>
          <a:endParaRPr lang="ru-RU"/>
        </a:p>
      </dgm:t>
    </dgm:pt>
    <dgm:pt modelId="{72E56789-5CCC-47EC-A94B-C311393FAC31}">
      <dgm:prSet phldrT="[Текст]"/>
      <dgm:spPr>
        <a:gradFill flip="none" rotWithShape="0">
          <a:gsLst>
            <a:gs pos="0">
              <a:srgbClr val="60DAC3">
                <a:shade val="30000"/>
                <a:satMod val="115000"/>
              </a:srgbClr>
            </a:gs>
            <a:gs pos="50000">
              <a:srgbClr val="60DAC3">
                <a:shade val="67500"/>
                <a:satMod val="115000"/>
              </a:srgbClr>
            </a:gs>
            <a:gs pos="100000">
              <a:srgbClr val="60DAC3">
                <a:shade val="100000"/>
                <a:satMod val="115000"/>
              </a:srgbClr>
            </a:gs>
          </a:gsLst>
          <a:lin ang="2700000" scaled="1"/>
          <a:tileRect/>
        </a:gradFill>
        <a:ln>
          <a:noFill/>
        </a:ln>
      </dgm:spPr>
      <dgm:t>
        <a:bodyPr/>
        <a:lstStyle/>
        <a:p>
          <a:r>
            <a:rPr lang="ru-RU" b="1" dirty="0" smtClean="0">
              <a:solidFill>
                <a:schemeClr val="accent3">
                  <a:lumMod val="50000"/>
                </a:schemeClr>
              </a:solidFill>
            </a:rPr>
            <a:t>Развитие чувства ритма, музицирование, аудиальное развитие</a:t>
          </a:r>
          <a:endParaRPr lang="ru-RU" b="1" dirty="0">
            <a:solidFill>
              <a:schemeClr val="accent3">
                <a:lumMod val="50000"/>
              </a:schemeClr>
            </a:solidFill>
          </a:endParaRPr>
        </a:p>
      </dgm:t>
    </dgm:pt>
    <dgm:pt modelId="{AF3F688C-A1F2-4F2A-8540-D6CF09F18CF5}" type="parTrans" cxnId="{02BC92A6-7333-4118-BF4B-B31C8CE2D382}">
      <dgm:prSet/>
      <dgm:spPr/>
      <dgm:t>
        <a:bodyPr/>
        <a:lstStyle/>
        <a:p>
          <a:endParaRPr lang="ru-RU"/>
        </a:p>
      </dgm:t>
    </dgm:pt>
    <dgm:pt modelId="{EF53F04B-AD42-4C51-BAD3-79CF9DEFD68C}" type="sibTrans" cxnId="{02BC92A6-7333-4118-BF4B-B31C8CE2D382}">
      <dgm:prSet/>
      <dgm:spPr/>
      <dgm:t>
        <a:bodyPr/>
        <a:lstStyle/>
        <a:p>
          <a:endParaRPr lang="ru-RU"/>
        </a:p>
      </dgm:t>
    </dgm:pt>
    <dgm:pt modelId="{377CA0E3-5F0B-4B65-BB96-3EB7428B841E}">
      <dgm:prSet phldrT="[Текст]"/>
      <dgm:spPr>
        <a:gradFill flip="none" rotWithShape="0">
          <a:gsLst>
            <a:gs pos="0">
              <a:srgbClr val="60DAC3">
                <a:shade val="30000"/>
                <a:satMod val="115000"/>
              </a:srgbClr>
            </a:gs>
            <a:gs pos="50000">
              <a:srgbClr val="60DAC3">
                <a:shade val="67500"/>
                <a:satMod val="115000"/>
              </a:srgbClr>
            </a:gs>
            <a:gs pos="100000">
              <a:srgbClr val="60DAC3">
                <a:shade val="100000"/>
                <a:satMod val="115000"/>
              </a:srgbClr>
            </a:gs>
          </a:gsLst>
          <a:lin ang="2700000" scaled="1"/>
          <a:tileRect/>
        </a:gradFill>
        <a:ln>
          <a:noFill/>
        </a:ln>
      </dgm:spPr>
      <dgm:t>
        <a:bodyPr/>
        <a:lstStyle/>
        <a:p>
          <a:r>
            <a:rPr lang="ru-RU" b="1" dirty="0" smtClean="0">
              <a:solidFill>
                <a:schemeClr val="accent3">
                  <a:lumMod val="50000"/>
                </a:schemeClr>
              </a:solidFill>
            </a:rPr>
            <a:t>Пальчиковая гимнастика</a:t>
          </a:r>
          <a:endParaRPr lang="ru-RU" b="1" dirty="0">
            <a:solidFill>
              <a:schemeClr val="accent3">
                <a:lumMod val="50000"/>
              </a:schemeClr>
            </a:solidFill>
          </a:endParaRPr>
        </a:p>
      </dgm:t>
    </dgm:pt>
    <dgm:pt modelId="{8058204C-3D5F-4DB7-B540-5CB8C088E1CB}" type="parTrans" cxnId="{512C075D-7636-430C-80E8-4393C2C880A6}">
      <dgm:prSet/>
      <dgm:spPr/>
      <dgm:t>
        <a:bodyPr/>
        <a:lstStyle/>
        <a:p>
          <a:endParaRPr lang="ru-RU"/>
        </a:p>
      </dgm:t>
    </dgm:pt>
    <dgm:pt modelId="{99A510DE-1FFE-49EB-BE8B-C0ACB7291875}" type="sibTrans" cxnId="{512C075D-7636-430C-80E8-4393C2C880A6}">
      <dgm:prSet/>
      <dgm:spPr/>
      <dgm:t>
        <a:bodyPr/>
        <a:lstStyle/>
        <a:p>
          <a:endParaRPr lang="ru-RU"/>
        </a:p>
      </dgm:t>
    </dgm:pt>
    <dgm:pt modelId="{5F50CC0C-7E40-462D-AD41-C710F21752BA}">
      <dgm:prSet phldrT="[Текст]"/>
      <dgm:spPr>
        <a:gradFill flip="none" rotWithShape="0">
          <a:gsLst>
            <a:gs pos="0">
              <a:srgbClr val="60DAC3">
                <a:shade val="30000"/>
                <a:satMod val="115000"/>
              </a:srgbClr>
            </a:gs>
            <a:gs pos="50000">
              <a:srgbClr val="60DAC3">
                <a:shade val="67500"/>
                <a:satMod val="115000"/>
              </a:srgbClr>
            </a:gs>
            <a:gs pos="100000">
              <a:srgbClr val="60DAC3">
                <a:shade val="100000"/>
                <a:satMod val="115000"/>
              </a:srgbClr>
            </a:gs>
          </a:gsLst>
          <a:lin ang="2700000" scaled="1"/>
          <a:tileRect/>
        </a:gradFill>
        <a:ln>
          <a:noFill/>
        </a:ln>
      </dgm:spPr>
      <dgm:t>
        <a:bodyPr/>
        <a:lstStyle/>
        <a:p>
          <a:r>
            <a:rPr lang="ru-RU" b="1" dirty="0" smtClean="0">
              <a:solidFill>
                <a:schemeClr val="accent3">
                  <a:lumMod val="50000"/>
                </a:schemeClr>
              </a:solidFill>
            </a:rPr>
            <a:t>Слушание, фантазирование</a:t>
          </a:r>
          <a:endParaRPr lang="ru-RU" b="1" dirty="0">
            <a:solidFill>
              <a:schemeClr val="accent3">
                <a:lumMod val="50000"/>
              </a:schemeClr>
            </a:solidFill>
          </a:endParaRPr>
        </a:p>
      </dgm:t>
    </dgm:pt>
    <dgm:pt modelId="{03EDD576-C34D-48B0-A4D1-198429F9BE2F}" type="parTrans" cxnId="{39258E06-8B73-4CC7-A2EF-79F97F1F55B5}">
      <dgm:prSet/>
      <dgm:spPr/>
      <dgm:t>
        <a:bodyPr/>
        <a:lstStyle/>
        <a:p>
          <a:endParaRPr lang="ru-RU"/>
        </a:p>
      </dgm:t>
    </dgm:pt>
    <dgm:pt modelId="{B2F5A42A-BCFB-4777-A871-551E7A948122}" type="sibTrans" cxnId="{39258E06-8B73-4CC7-A2EF-79F97F1F55B5}">
      <dgm:prSet/>
      <dgm:spPr/>
      <dgm:t>
        <a:bodyPr/>
        <a:lstStyle/>
        <a:p>
          <a:endParaRPr lang="ru-RU"/>
        </a:p>
      </dgm:t>
    </dgm:pt>
    <dgm:pt modelId="{DD222F81-B7A8-4DA5-B578-85FE1573D46A}">
      <dgm:prSet phldrT="[Текст]"/>
      <dgm:spPr>
        <a:gradFill flip="none" rotWithShape="0">
          <a:gsLst>
            <a:gs pos="0">
              <a:srgbClr val="60DAC3">
                <a:shade val="30000"/>
                <a:satMod val="115000"/>
              </a:srgbClr>
            </a:gs>
            <a:gs pos="50000">
              <a:srgbClr val="60DAC3">
                <a:shade val="67500"/>
                <a:satMod val="115000"/>
              </a:srgbClr>
            </a:gs>
            <a:gs pos="100000">
              <a:srgbClr val="60DAC3">
                <a:shade val="100000"/>
                <a:satMod val="115000"/>
              </a:srgbClr>
            </a:gs>
          </a:gsLst>
          <a:lin ang="2700000" scaled="1"/>
          <a:tileRect/>
        </a:gradFill>
        <a:ln>
          <a:noFill/>
        </a:ln>
      </dgm:spPr>
      <dgm:t>
        <a:bodyPr/>
        <a:lstStyle/>
        <a:p>
          <a:r>
            <a:rPr lang="ru-RU" b="1" dirty="0" smtClean="0">
              <a:solidFill>
                <a:schemeClr val="accent3">
                  <a:lumMod val="50000"/>
                </a:schemeClr>
              </a:solidFill>
            </a:rPr>
            <a:t>Распевание, пение</a:t>
          </a:r>
          <a:endParaRPr lang="ru-RU" b="1" dirty="0">
            <a:solidFill>
              <a:schemeClr val="accent3">
                <a:lumMod val="50000"/>
              </a:schemeClr>
            </a:solidFill>
          </a:endParaRPr>
        </a:p>
      </dgm:t>
    </dgm:pt>
    <dgm:pt modelId="{73BE8F80-77AC-4097-9321-99AB0A238131}" type="parTrans" cxnId="{64C3DF1C-53B4-463D-B5F7-0D14B5882DF5}">
      <dgm:prSet/>
      <dgm:spPr/>
      <dgm:t>
        <a:bodyPr/>
        <a:lstStyle/>
        <a:p>
          <a:endParaRPr lang="ru-RU"/>
        </a:p>
      </dgm:t>
    </dgm:pt>
    <dgm:pt modelId="{3A90EBDB-D9A0-4C4F-BDD4-3D5B537E96C7}" type="sibTrans" cxnId="{64C3DF1C-53B4-463D-B5F7-0D14B5882DF5}">
      <dgm:prSet/>
      <dgm:spPr/>
      <dgm:t>
        <a:bodyPr/>
        <a:lstStyle/>
        <a:p>
          <a:endParaRPr lang="ru-RU"/>
        </a:p>
      </dgm:t>
    </dgm:pt>
    <dgm:pt modelId="{213464E6-6EFE-4B34-BB60-9CC22FEC4BD1}">
      <dgm:prSet/>
      <dgm:spPr>
        <a:gradFill flip="none" rotWithShape="0">
          <a:gsLst>
            <a:gs pos="0">
              <a:srgbClr val="60DAC3">
                <a:shade val="30000"/>
                <a:satMod val="115000"/>
              </a:srgbClr>
            </a:gs>
            <a:gs pos="50000">
              <a:srgbClr val="60DAC3">
                <a:shade val="67500"/>
                <a:satMod val="115000"/>
              </a:srgbClr>
            </a:gs>
            <a:gs pos="100000">
              <a:srgbClr val="60DAC3">
                <a:shade val="100000"/>
                <a:satMod val="115000"/>
              </a:srgbClr>
            </a:gs>
          </a:gsLst>
          <a:lin ang="2700000" scaled="1"/>
          <a:tileRect/>
        </a:gradFill>
        <a:ln>
          <a:noFill/>
        </a:ln>
      </dgm:spPr>
      <dgm:t>
        <a:bodyPr/>
        <a:lstStyle/>
        <a:p>
          <a:r>
            <a:rPr lang="ru-RU" b="1" dirty="0" smtClean="0">
              <a:solidFill>
                <a:schemeClr val="accent3">
                  <a:lumMod val="50000"/>
                </a:schemeClr>
              </a:solidFill>
            </a:rPr>
            <a:t>Пляски, игры, хороводы</a:t>
          </a:r>
          <a:endParaRPr lang="ru-RU" b="1" dirty="0">
            <a:solidFill>
              <a:schemeClr val="accent3">
                <a:lumMod val="50000"/>
              </a:schemeClr>
            </a:solidFill>
          </a:endParaRPr>
        </a:p>
      </dgm:t>
    </dgm:pt>
    <dgm:pt modelId="{16113797-3AD0-4346-B24A-A18F2E334FE5}" type="parTrans" cxnId="{DCA83503-2796-4842-9D0A-CEE8734B2375}">
      <dgm:prSet/>
      <dgm:spPr/>
      <dgm:t>
        <a:bodyPr/>
        <a:lstStyle/>
        <a:p>
          <a:endParaRPr lang="ru-RU"/>
        </a:p>
      </dgm:t>
    </dgm:pt>
    <dgm:pt modelId="{6C36E454-ECEC-41DB-8FEA-5A7A6C3C57DC}" type="sibTrans" cxnId="{DCA83503-2796-4842-9D0A-CEE8734B2375}">
      <dgm:prSet/>
      <dgm:spPr/>
      <dgm:t>
        <a:bodyPr/>
        <a:lstStyle/>
        <a:p>
          <a:endParaRPr lang="ru-RU"/>
        </a:p>
      </dgm:t>
    </dgm:pt>
    <dgm:pt modelId="{4C442E25-14F4-49A2-ADD3-ACCEF2DA3823}">
      <dgm:prSet/>
      <dgm:spPr>
        <a:gradFill flip="none" rotWithShape="0">
          <a:gsLst>
            <a:gs pos="0">
              <a:srgbClr val="60DAC3">
                <a:shade val="30000"/>
                <a:satMod val="115000"/>
              </a:srgbClr>
            </a:gs>
            <a:gs pos="50000">
              <a:srgbClr val="60DAC3">
                <a:shade val="67500"/>
                <a:satMod val="115000"/>
              </a:srgbClr>
            </a:gs>
            <a:gs pos="100000">
              <a:srgbClr val="60DAC3">
                <a:shade val="100000"/>
                <a:satMod val="115000"/>
              </a:srgbClr>
            </a:gs>
          </a:gsLst>
          <a:lin ang="2700000" scaled="1"/>
          <a:tileRect/>
        </a:gradFill>
        <a:ln>
          <a:noFill/>
        </a:ln>
      </dgm:spPr>
      <dgm:t>
        <a:bodyPr/>
        <a:lstStyle/>
        <a:p>
          <a:r>
            <a:rPr lang="ru-RU" b="1" dirty="0" smtClean="0">
              <a:solidFill>
                <a:schemeClr val="accent3">
                  <a:lumMod val="50000"/>
                </a:schemeClr>
              </a:solidFill>
            </a:rPr>
            <a:t>Музыкотерапия</a:t>
          </a:r>
          <a:endParaRPr lang="ru-RU" b="1" dirty="0">
            <a:solidFill>
              <a:schemeClr val="accent3">
                <a:lumMod val="50000"/>
              </a:schemeClr>
            </a:solidFill>
          </a:endParaRPr>
        </a:p>
      </dgm:t>
    </dgm:pt>
    <dgm:pt modelId="{7E02CF6F-E26B-4990-9217-19991D14D600}" type="parTrans" cxnId="{4046A3DA-A67B-4F94-AA6A-E6EC1A21922B}">
      <dgm:prSet/>
      <dgm:spPr/>
      <dgm:t>
        <a:bodyPr/>
        <a:lstStyle/>
        <a:p>
          <a:endParaRPr lang="ru-RU"/>
        </a:p>
      </dgm:t>
    </dgm:pt>
    <dgm:pt modelId="{FF9E712F-CF97-4871-8056-C888E9C608CD}" type="sibTrans" cxnId="{4046A3DA-A67B-4F94-AA6A-E6EC1A21922B}">
      <dgm:prSet/>
      <dgm:spPr/>
      <dgm:t>
        <a:bodyPr/>
        <a:lstStyle/>
        <a:p>
          <a:endParaRPr lang="ru-RU"/>
        </a:p>
      </dgm:t>
    </dgm:pt>
    <dgm:pt modelId="{346DE2AF-99E0-4896-8CC5-2BCDF6D1588C}" type="pres">
      <dgm:prSet presAssocID="{07D48AE9-1AE6-435A-8695-85962D7AF61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58B888-69A9-4A3F-B195-F61A00E760FB}" type="pres">
      <dgm:prSet presAssocID="{83A2244D-6CC2-4853-B331-F515DB3026DC}" presName="node" presStyleLbl="node1" presStyleIdx="0" presStyleCnt="7" custScaleY="113310" custLinFactNeighborX="2176" custLinFactNeighborY="7029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ru-RU"/>
        </a:p>
      </dgm:t>
    </dgm:pt>
    <dgm:pt modelId="{D8AC01AE-3269-4FF4-9780-EFFC19B936CB}" type="pres">
      <dgm:prSet presAssocID="{07848EC5-8EA7-43E9-8F29-6930E230040C}" presName="sibTrans" presStyleCnt="0"/>
      <dgm:spPr/>
    </dgm:pt>
    <dgm:pt modelId="{679E33E6-1B80-4FE3-B81F-D96CE50AB879}" type="pres">
      <dgm:prSet presAssocID="{72E56789-5CCC-47EC-A94B-C311393FAC31}" presName="node" presStyleLbl="node1" presStyleIdx="1" presStyleCnt="7" custLinFactNeighborX="1943" custLinFactNeighborY="824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ru-RU"/>
        </a:p>
      </dgm:t>
    </dgm:pt>
    <dgm:pt modelId="{07A331F4-34D7-4440-A82E-8A7C799FC6CB}" type="pres">
      <dgm:prSet presAssocID="{EF53F04B-AD42-4C51-BAD3-79CF9DEFD68C}" presName="sibTrans" presStyleCnt="0"/>
      <dgm:spPr/>
    </dgm:pt>
    <dgm:pt modelId="{648BFB79-A961-4717-A77E-06EE45A72CD4}" type="pres">
      <dgm:prSet presAssocID="{377CA0E3-5F0B-4B65-BB96-3EB7428B841E}" presName="node" presStyleLbl="node1" presStyleIdx="2" presStyleCnt="7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ru-RU"/>
        </a:p>
      </dgm:t>
    </dgm:pt>
    <dgm:pt modelId="{46EAB6DC-D21A-4AE8-B9B8-8D64DC96AA8B}" type="pres">
      <dgm:prSet presAssocID="{99A510DE-1FFE-49EB-BE8B-C0ACB7291875}" presName="sibTrans" presStyleCnt="0"/>
      <dgm:spPr/>
    </dgm:pt>
    <dgm:pt modelId="{530D3135-D748-4F7C-ABDF-6E464EDCF585}" type="pres">
      <dgm:prSet presAssocID="{5F50CC0C-7E40-462D-AD41-C710F21752BA}" presName="node" presStyleLbl="node1" presStyleIdx="3" presStyleCnt="7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ru-RU"/>
        </a:p>
      </dgm:t>
    </dgm:pt>
    <dgm:pt modelId="{3964A9FA-B417-4774-BD5E-13172B387D5B}" type="pres">
      <dgm:prSet presAssocID="{B2F5A42A-BCFB-4777-A871-551E7A948122}" presName="sibTrans" presStyleCnt="0"/>
      <dgm:spPr/>
    </dgm:pt>
    <dgm:pt modelId="{328389DA-2DE6-4DA7-9DCE-FC679BFA482B}" type="pres">
      <dgm:prSet presAssocID="{DD222F81-B7A8-4DA5-B578-85FE1573D46A}" presName="node" presStyleLbl="node1" presStyleIdx="4" presStyleCnt="7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ru-RU"/>
        </a:p>
      </dgm:t>
    </dgm:pt>
    <dgm:pt modelId="{FB08A078-09B7-4568-976F-28E152D2EE2E}" type="pres">
      <dgm:prSet presAssocID="{3A90EBDB-D9A0-4C4F-BDD4-3D5B537E96C7}" presName="sibTrans" presStyleCnt="0"/>
      <dgm:spPr/>
    </dgm:pt>
    <dgm:pt modelId="{73254BB5-8969-4767-BA33-C0CF33D93450}" type="pres">
      <dgm:prSet presAssocID="{213464E6-6EFE-4B34-BB60-9CC22FEC4BD1}" presName="node" presStyleLbl="node1" presStyleIdx="5" presStyleCnt="7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ru-RU"/>
        </a:p>
      </dgm:t>
    </dgm:pt>
    <dgm:pt modelId="{D6BF2448-B704-4CC5-B04A-FA0DBAB80654}" type="pres">
      <dgm:prSet presAssocID="{6C36E454-ECEC-41DB-8FEA-5A7A6C3C57DC}" presName="sibTrans" presStyleCnt="0"/>
      <dgm:spPr/>
    </dgm:pt>
    <dgm:pt modelId="{57E67E45-9593-4114-B565-461F1A1E18ED}" type="pres">
      <dgm:prSet presAssocID="{4C442E25-14F4-49A2-ADD3-ACCEF2DA3823}" presName="node" presStyleLbl="node1" presStyleIdx="6" presStyleCnt="7" custLinFactNeighborX="3741" custLinFactNeighborY="227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ru-RU"/>
        </a:p>
      </dgm:t>
    </dgm:pt>
  </dgm:ptLst>
  <dgm:cxnLst>
    <dgm:cxn modelId="{882A4214-9542-40C9-8386-236B3D11800E}" srcId="{07D48AE9-1AE6-435A-8695-85962D7AF610}" destId="{83A2244D-6CC2-4853-B331-F515DB3026DC}" srcOrd="0" destOrd="0" parTransId="{AB295143-5AEE-4411-9666-137F7699F53A}" sibTransId="{07848EC5-8EA7-43E9-8F29-6930E230040C}"/>
    <dgm:cxn modelId="{FE51FA93-46DA-48E8-9D8E-A665C31A3D71}" type="presOf" srcId="{07D48AE9-1AE6-435A-8695-85962D7AF610}" destId="{346DE2AF-99E0-4896-8CC5-2BCDF6D1588C}" srcOrd="0" destOrd="0" presId="urn:microsoft.com/office/officeart/2005/8/layout/default"/>
    <dgm:cxn modelId="{39258E06-8B73-4CC7-A2EF-79F97F1F55B5}" srcId="{07D48AE9-1AE6-435A-8695-85962D7AF610}" destId="{5F50CC0C-7E40-462D-AD41-C710F21752BA}" srcOrd="3" destOrd="0" parTransId="{03EDD576-C34D-48B0-A4D1-198429F9BE2F}" sibTransId="{B2F5A42A-BCFB-4777-A871-551E7A948122}"/>
    <dgm:cxn modelId="{C2E8C197-A912-42D1-A553-764B4317B76B}" type="presOf" srcId="{5F50CC0C-7E40-462D-AD41-C710F21752BA}" destId="{530D3135-D748-4F7C-ABDF-6E464EDCF585}" srcOrd="0" destOrd="0" presId="urn:microsoft.com/office/officeart/2005/8/layout/default"/>
    <dgm:cxn modelId="{700CF214-FC79-4BBA-A070-AE4E10162D0F}" type="presOf" srcId="{213464E6-6EFE-4B34-BB60-9CC22FEC4BD1}" destId="{73254BB5-8969-4767-BA33-C0CF33D93450}" srcOrd="0" destOrd="0" presId="urn:microsoft.com/office/officeart/2005/8/layout/default"/>
    <dgm:cxn modelId="{256C9F25-60B8-4DB5-A064-19A070E8FCEA}" type="presOf" srcId="{4C442E25-14F4-49A2-ADD3-ACCEF2DA3823}" destId="{57E67E45-9593-4114-B565-461F1A1E18ED}" srcOrd="0" destOrd="0" presId="urn:microsoft.com/office/officeart/2005/8/layout/default"/>
    <dgm:cxn modelId="{925B8932-EDD2-4744-8A9D-C1C3386B2A29}" type="presOf" srcId="{DD222F81-B7A8-4DA5-B578-85FE1573D46A}" destId="{328389DA-2DE6-4DA7-9DCE-FC679BFA482B}" srcOrd="0" destOrd="0" presId="urn:microsoft.com/office/officeart/2005/8/layout/default"/>
    <dgm:cxn modelId="{DCA83503-2796-4842-9D0A-CEE8734B2375}" srcId="{07D48AE9-1AE6-435A-8695-85962D7AF610}" destId="{213464E6-6EFE-4B34-BB60-9CC22FEC4BD1}" srcOrd="5" destOrd="0" parTransId="{16113797-3AD0-4346-B24A-A18F2E334FE5}" sibTransId="{6C36E454-ECEC-41DB-8FEA-5A7A6C3C57DC}"/>
    <dgm:cxn modelId="{552B220C-FF12-49A6-B1C6-217171B3402A}" type="presOf" srcId="{72E56789-5CCC-47EC-A94B-C311393FAC31}" destId="{679E33E6-1B80-4FE3-B81F-D96CE50AB879}" srcOrd="0" destOrd="0" presId="urn:microsoft.com/office/officeart/2005/8/layout/default"/>
    <dgm:cxn modelId="{B51882ED-662F-4748-8948-4453A955780E}" type="presOf" srcId="{377CA0E3-5F0B-4B65-BB96-3EB7428B841E}" destId="{648BFB79-A961-4717-A77E-06EE45A72CD4}" srcOrd="0" destOrd="0" presId="urn:microsoft.com/office/officeart/2005/8/layout/default"/>
    <dgm:cxn modelId="{0092824C-7067-4AA0-9964-E8453016ECC3}" type="presOf" srcId="{83A2244D-6CC2-4853-B331-F515DB3026DC}" destId="{D158B888-69A9-4A3F-B195-F61A00E760FB}" srcOrd="0" destOrd="0" presId="urn:microsoft.com/office/officeart/2005/8/layout/default"/>
    <dgm:cxn modelId="{64C3DF1C-53B4-463D-B5F7-0D14B5882DF5}" srcId="{07D48AE9-1AE6-435A-8695-85962D7AF610}" destId="{DD222F81-B7A8-4DA5-B578-85FE1573D46A}" srcOrd="4" destOrd="0" parTransId="{73BE8F80-77AC-4097-9321-99AB0A238131}" sibTransId="{3A90EBDB-D9A0-4C4F-BDD4-3D5B537E96C7}"/>
    <dgm:cxn modelId="{4046A3DA-A67B-4F94-AA6A-E6EC1A21922B}" srcId="{07D48AE9-1AE6-435A-8695-85962D7AF610}" destId="{4C442E25-14F4-49A2-ADD3-ACCEF2DA3823}" srcOrd="6" destOrd="0" parTransId="{7E02CF6F-E26B-4990-9217-19991D14D600}" sibTransId="{FF9E712F-CF97-4871-8056-C888E9C608CD}"/>
    <dgm:cxn modelId="{512C075D-7636-430C-80E8-4393C2C880A6}" srcId="{07D48AE9-1AE6-435A-8695-85962D7AF610}" destId="{377CA0E3-5F0B-4B65-BB96-3EB7428B841E}" srcOrd="2" destOrd="0" parTransId="{8058204C-3D5F-4DB7-B540-5CB8C088E1CB}" sibTransId="{99A510DE-1FFE-49EB-BE8B-C0ACB7291875}"/>
    <dgm:cxn modelId="{02BC92A6-7333-4118-BF4B-B31C8CE2D382}" srcId="{07D48AE9-1AE6-435A-8695-85962D7AF610}" destId="{72E56789-5CCC-47EC-A94B-C311393FAC31}" srcOrd="1" destOrd="0" parTransId="{AF3F688C-A1F2-4F2A-8540-D6CF09F18CF5}" sibTransId="{EF53F04B-AD42-4C51-BAD3-79CF9DEFD68C}"/>
    <dgm:cxn modelId="{464F9A51-5998-4105-97B2-C4861239F877}" type="presParOf" srcId="{346DE2AF-99E0-4896-8CC5-2BCDF6D1588C}" destId="{D158B888-69A9-4A3F-B195-F61A00E760FB}" srcOrd="0" destOrd="0" presId="urn:microsoft.com/office/officeart/2005/8/layout/default"/>
    <dgm:cxn modelId="{8168AA6B-7EDB-4851-AA22-E0AEBABF14EB}" type="presParOf" srcId="{346DE2AF-99E0-4896-8CC5-2BCDF6D1588C}" destId="{D8AC01AE-3269-4FF4-9780-EFFC19B936CB}" srcOrd="1" destOrd="0" presId="urn:microsoft.com/office/officeart/2005/8/layout/default"/>
    <dgm:cxn modelId="{BD1D054D-23F8-4C1F-AC79-4A6FEA671D8F}" type="presParOf" srcId="{346DE2AF-99E0-4896-8CC5-2BCDF6D1588C}" destId="{679E33E6-1B80-4FE3-B81F-D96CE50AB879}" srcOrd="2" destOrd="0" presId="urn:microsoft.com/office/officeart/2005/8/layout/default"/>
    <dgm:cxn modelId="{CE158E6E-B12C-4397-B847-A72955AE9A40}" type="presParOf" srcId="{346DE2AF-99E0-4896-8CC5-2BCDF6D1588C}" destId="{07A331F4-34D7-4440-A82E-8A7C799FC6CB}" srcOrd="3" destOrd="0" presId="urn:microsoft.com/office/officeart/2005/8/layout/default"/>
    <dgm:cxn modelId="{8B73F905-19D1-48B8-B48A-424CF7D3058E}" type="presParOf" srcId="{346DE2AF-99E0-4896-8CC5-2BCDF6D1588C}" destId="{648BFB79-A961-4717-A77E-06EE45A72CD4}" srcOrd="4" destOrd="0" presId="urn:microsoft.com/office/officeart/2005/8/layout/default"/>
    <dgm:cxn modelId="{54A53A69-B719-4360-BEE8-70FE7F6B8922}" type="presParOf" srcId="{346DE2AF-99E0-4896-8CC5-2BCDF6D1588C}" destId="{46EAB6DC-D21A-4AE8-B9B8-8D64DC96AA8B}" srcOrd="5" destOrd="0" presId="urn:microsoft.com/office/officeart/2005/8/layout/default"/>
    <dgm:cxn modelId="{35370C98-380A-4A6A-BBFC-97F58DD04AF3}" type="presParOf" srcId="{346DE2AF-99E0-4896-8CC5-2BCDF6D1588C}" destId="{530D3135-D748-4F7C-ABDF-6E464EDCF585}" srcOrd="6" destOrd="0" presId="urn:microsoft.com/office/officeart/2005/8/layout/default"/>
    <dgm:cxn modelId="{982A9134-D1DB-460C-9164-DC7469677817}" type="presParOf" srcId="{346DE2AF-99E0-4896-8CC5-2BCDF6D1588C}" destId="{3964A9FA-B417-4774-BD5E-13172B387D5B}" srcOrd="7" destOrd="0" presId="urn:microsoft.com/office/officeart/2005/8/layout/default"/>
    <dgm:cxn modelId="{6C19BFC8-8376-4951-8B97-EAFE6F090B1C}" type="presParOf" srcId="{346DE2AF-99E0-4896-8CC5-2BCDF6D1588C}" destId="{328389DA-2DE6-4DA7-9DCE-FC679BFA482B}" srcOrd="8" destOrd="0" presId="urn:microsoft.com/office/officeart/2005/8/layout/default"/>
    <dgm:cxn modelId="{AB8F8C94-E9A4-4050-BAAF-2489EAF92639}" type="presParOf" srcId="{346DE2AF-99E0-4896-8CC5-2BCDF6D1588C}" destId="{FB08A078-09B7-4568-976F-28E152D2EE2E}" srcOrd="9" destOrd="0" presId="urn:microsoft.com/office/officeart/2005/8/layout/default"/>
    <dgm:cxn modelId="{422CA94F-33FE-4BFD-9E18-0D378A8AB312}" type="presParOf" srcId="{346DE2AF-99E0-4896-8CC5-2BCDF6D1588C}" destId="{73254BB5-8969-4767-BA33-C0CF33D93450}" srcOrd="10" destOrd="0" presId="urn:microsoft.com/office/officeart/2005/8/layout/default"/>
    <dgm:cxn modelId="{248EC4E8-7E05-4395-87B1-5EEE6AD363FA}" type="presParOf" srcId="{346DE2AF-99E0-4896-8CC5-2BCDF6D1588C}" destId="{D6BF2448-B704-4CC5-B04A-FA0DBAB80654}" srcOrd="11" destOrd="0" presId="urn:microsoft.com/office/officeart/2005/8/layout/default"/>
    <dgm:cxn modelId="{87F77113-10D0-47FB-B3FB-BFF1886EDA32}" type="presParOf" srcId="{346DE2AF-99E0-4896-8CC5-2BCDF6D1588C}" destId="{57E67E45-9593-4114-B565-461F1A1E18ED}" srcOrd="12" destOrd="0" presId="urn:microsoft.com/office/officeart/2005/8/layout/default"/>
  </dgm:cxnLst>
  <dgm:bg>
    <a:solidFill>
      <a:schemeClr val="tx2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798493-1148-4EC7-B416-E76AF193CC22}">
      <dsp:nvSpPr>
        <dsp:cNvPr id="0" name=""/>
        <dsp:cNvSpPr/>
      </dsp:nvSpPr>
      <dsp:spPr>
        <a:xfrm rot="5400000">
          <a:off x="-245635" y="246082"/>
          <a:ext cx="1637567" cy="1146297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 rot="5400000">
        <a:off x="-245635" y="246082"/>
        <a:ext cx="1637567" cy="1146297"/>
      </dsp:txXfrm>
    </dsp:sp>
    <dsp:sp modelId="{9A3102A9-F2AD-4D5B-909A-E7D97A36119D}">
      <dsp:nvSpPr>
        <dsp:cNvPr id="0" name=""/>
        <dsp:cNvSpPr/>
      </dsp:nvSpPr>
      <dsp:spPr>
        <a:xfrm rot="5400000">
          <a:off x="4155739" y="-30089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i="1" kern="1200" dirty="0" smtClean="0">
              <a:solidFill>
                <a:srgbClr val="00B0F0"/>
              </a:solidFill>
            </a:rPr>
            <a:t>Традиционное</a:t>
          </a:r>
          <a:endParaRPr lang="ru-RU" sz="3000" i="1" kern="1200" dirty="0">
            <a:solidFill>
              <a:srgbClr val="00B0F0"/>
            </a:solidFill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i="1" kern="1200" dirty="0" smtClean="0">
              <a:solidFill>
                <a:srgbClr val="00B0F0"/>
              </a:solidFill>
            </a:rPr>
            <a:t>Комплексное </a:t>
          </a:r>
          <a:endParaRPr lang="ru-RU" sz="3000" i="1" kern="1200" dirty="0">
            <a:solidFill>
              <a:srgbClr val="00B0F0"/>
            </a:solidFill>
          </a:endParaRPr>
        </a:p>
      </dsp:txBody>
      <dsp:txXfrm rot="5400000">
        <a:off x="4155739" y="-3008994"/>
        <a:ext cx="1064418" cy="7083302"/>
      </dsp:txXfrm>
    </dsp:sp>
    <dsp:sp modelId="{8F0274A7-780D-4346-B521-6708CFA663A3}">
      <dsp:nvSpPr>
        <dsp:cNvPr id="0" name=""/>
        <dsp:cNvSpPr/>
      </dsp:nvSpPr>
      <dsp:spPr>
        <a:xfrm rot="5400000">
          <a:off x="-245635" y="1689832"/>
          <a:ext cx="1637567" cy="1146297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 rot="5400000">
        <a:off x="-245635" y="1689832"/>
        <a:ext cx="1637567" cy="1146297"/>
      </dsp:txXfrm>
    </dsp:sp>
    <dsp:sp modelId="{414763B7-A596-4C75-9E6F-89CAB7884722}">
      <dsp:nvSpPr>
        <dsp:cNvPr id="0" name=""/>
        <dsp:cNvSpPr/>
      </dsp:nvSpPr>
      <dsp:spPr>
        <a:xfrm rot="5400000">
          <a:off x="4155739" y="-156524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i="1" kern="1200" dirty="0" smtClean="0">
              <a:solidFill>
                <a:srgbClr val="00B050"/>
              </a:solidFill>
            </a:rPr>
            <a:t>Интегрированное </a:t>
          </a:r>
          <a:endParaRPr lang="ru-RU" sz="3000" i="1" kern="1200" dirty="0">
            <a:solidFill>
              <a:srgbClr val="00B050"/>
            </a:solidFill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i="1" kern="1200" dirty="0" smtClean="0">
              <a:solidFill>
                <a:srgbClr val="00B050"/>
              </a:solidFill>
            </a:rPr>
            <a:t>Познавательное </a:t>
          </a:r>
          <a:endParaRPr lang="ru-RU" sz="3000" i="1" kern="1200" dirty="0">
            <a:solidFill>
              <a:srgbClr val="00B050"/>
            </a:solidFill>
          </a:endParaRPr>
        </a:p>
      </dsp:txBody>
      <dsp:txXfrm rot="5400000">
        <a:off x="4155739" y="-1565244"/>
        <a:ext cx="1064418" cy="7083302"/>
      </dsp:txXfrm>
    </dsp:sp>
    <dsp:sp modelId="{0603B997-59BF-4358-9964-0FD7CDE5A169}">
      <dsp:nvSpPr>
        <dsp:cNvPr id="0" name=""/>
        <dsp:cNvSpPr/>
      </dsp:nvSpPr>
      <dsp:spPr>
        <a:xfrm rot="5400000">
          <a:off x="-245635" y="3133582"/>
          <a:ext cx="1637567" cy="1146297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 rot="5400000">
        <a:off x="-245635" y="3133582"/>
        <a:ext cx="1637567" cy="1146297"/>
      </dsp:txXfrm>
    </dsp:sp>
    <dsp:sp modelId="{D6FEACE6-6279-4B51-B678-7A65F7385A33}">
      <dsp:nvSpPr>
        <dsp:cNvPr id="0" name=""/>
        <dsp:cNvSpPr/>
      </dsp:nvSpPr>
      <dsp:spPr>
        <a:xfrm rot="5400000">
          <a:off x="4155739" y="-1214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i="1" kern="1200" dirty="0" smtClean="0">
              <a:solidFill>
                <a:schemeClr val="accent6">
                  <a:lumMod val="75000"/>
                </a:schemeClr>
              </a:solidFill>
            </a:rPr>
            <a:t>Тематическое</a:t>
          </a:r>
          <a:endParaRPr lang="ru-RU" sz="3000" i="1" kern="1200" dirty="0">
            <a:solidFill>
              <a:schemeClr val="accent6">
                <a:lumMod val="75000"/>
              </a:schemeClr>
            </a:solidFill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i="1" kern="1200" dirty="0" smtClean="0">
              <a:solidFill>
                <a:schemeClr val="accent6">
                  <a:lumMod val="75000"/>
                </a:schemeClr>
              </a:solidFill>
            </a:rPr>
            <a:t>Индивидуальное</a:t>
          </a:r>
          <a:endParaRPr lang="ru-RU" sz="3000" i="1" kern="1200" dirty="0">
            <a:solidFill>
              <a:schemeClr val="accent6">
                <a:lumMod val="75000"/>
              </a:schemeClr>
            </a:solidFill>
          </a:endParaRPr>
        </a:p>
      </dsp:txBody>
      <dsp:txXfrm rot="5400000">
        <a:off x="4155739" y="-121494"/>
        <a:ext cx="1064418" cy="708330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58B888-69A9-4A3F-B195-F61A00E760FB}">
      <dsp:nvSpPr>
        <dsp:cNvPr id="0" name=""/>
        <dsp:cNvSpPr/>
      </dsp:nvSpPr>
      <dsp:spPr>
        <a:xfrm>
          <a:off x="583627" y="107469"/>
          <a:ext cx="2527101" cy="1718075"/>
        </a:xfrm>
        <a:prstGeom prst="flowChartDocument">
          <a:avLst/>
        </a:prstGeom>
        <a:gradFill flip="none" rotWithShape="0">
          <a:gsLst>
            <a:gs pos="0">
              <a:srgbClr val="60DAC3">
                <a:shade val="30000"/>
                <a:satMod val="115000"/>
              </a:srgbClr>
            </a:gs>
            <a:gs pos="50000">
              <a:srgbClr val="60DAC3">
                <a:shade val="67500"/>
                <a:satMod val="115000"/>
              </a:srgbClr>
            </a:gs>
            <a:gs pos="100000">
              <a:srgbClr val="60DAC3">
                <a:shade val="100000"/>
                <a:satMod val="115000"/>
              </a:srgbClr>
            </a:gs>
          </a:gsLst>
          <a:lin ang="270000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accent3">
                  <a:lumMod val="50000"/>
                </a:schemeClr>
              </a:solidFill>
            </a:rPr>
            <a:t>Музыкально-ритмические движения</a:t>
          </a:r>
          <a:endParaRPr lang="ru-RU" sz="190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583627" y="107469"/>
        <a:ext cx="2527101" cy="1718075"/>
      </dsp:txXfrm>
    </dsp:sp>
    <dsp:sp modelId="{679E33E6-1B80-4FE3-B81F-D96CE50AB879}">
      <dsp:nvSpPr>
        <dsp:cNvPr id="0" name=""/>
        <dsp:cNvSpPr/>
      </dsp:nvSpPr>
      <dsp:spPr>
        <a:xfrm>
          <a:off x="3357550" y="114292"/>
          <a:ext cx="2527101" cy="1516260"/>
        </a:xfrm>
        <a:prstGeom prst="flowChartDocument">
          <a:avLst/>
        </a:prstGeom>
        <a:gradFill flip="none" rotWithShape="0">
          <a:gsLst>
            <a:gs pos="0">
              <a:srgbClr val="60DAC3">
                <a:shade val="30000"/>
                <a:satMod val="115000"/>
              </a:srgbClr>
            </a:gs>
            <a:gs pos="50000">
              <a:srgbClr val="60DAC3">
                <a:shade val="67500"/>
                <a:satMod val="115000"/>
              </a:srgbClr>
            </a:gs>
            <a:gs pos="100000">
              <a:srgbClr val="60DAC3">
                <a:shade val="100000"/>
                <a:satMod val="115000"/>
              </a:srgbClr>
            </a:gs>
          </a:gsLst>
          <a:lin ang="270000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accent3">
                  <a:lumMod val="50000"/>
                </a:schemeClr>
              </a:solidFill>
            </a:rPr>
            <a:t>Развитие чувства ритма, музицирование, аудиальное развитие</a:t>
          </a:r>
          <a:endParaRPr lang="ru-RU" sz="190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3357550" y="114292"/>
        <a:ext cx="2527101" cy="1516260"/>
      </dsp:txXfrm>
    </dsp:sp>
    <dsp:sp modelId="{648BFB79-A961-4717-A77E-06EE45A72CD4}">
      <dsp:nvSpPr>
        <dsp:cNvPr id="0" name=""/>
        <dsp:cNvSpPr/>
      </dsp:nvSpPr>
      <dsp:spPr>
        <a:xfrm>
          <a:off x="6088260" y="101798"/>
          <a:ext cx="2527101" cy="1516260"/>
        </a:xfrm>
        <a:prstGeom prst="flowChartDocument">
          <a:avLst/>
        </a:prstGeom>
        <a:gradFill flip="none" rotWithShape="0">
          <a:gsLst>
            <a:gs pos="0">
              <a:srgbClr val="60DAC3">
                <a:shade val="30000"/>
                <a:satMod val="115000"/>
              </a:srgbClr>
            </a:gs>
            <a:gs pos="50000">
              <a:srgbClr val="60DAC3">
                <a:shade val="67500"/>
                <a:satMod val="115000"/>
              </a:srgbClr>
            </a:gs>
            <a:gs pos="100000">
              <a:srgbClr val="60DAC3">
                <a:shade val="100000"/>
                <a:satMod val="115000"/>
              </a:srgbClr>
            </a:gs>
          </a:gsLst>
          <a:lin ang="270000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accent3">
                  <a:lumMod val="50000"/>
                </a:schemeClr>
              </a:solidFill>
            </a:rPr>
            <a:t>Пальчиковая гимнастика</a:t>
          </a:r>
          <a:endParaRPr lang="ru-RU" sz="190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6088260" y="101798"/>
        <a:ext cx="2527101" cy="1516260"/>
      </dsp:txXfrm>
    </dsp:sp>
    <dsp:sp modelId="{530D3135-D748-4F7C-ABDF-6E464EDCF585}">
      <dsp:nvSpPr>
        <dsp:cNvPr id="0" name=""/>
        <dsp:cNvSpPr/>
      </dsp:nvSpPr>
      <dsp:spPr>
        <a:xfrm>
          <a:off x="528637" y="1971676"/>
          <a:ext cx="2527101" cy="1516260"/>
        </a:xfrm>
        <a:prstGeom prst="flowChartDocument">
          <a:avLst/>
        </a:prstGeom>
        <a:gradFill flip="none" rotWithShape="0">
          <a:gsLst>
            <a:gs pos="0">
              <a:srgbClr val="60DAC3">
                <a:shade val="30000"/>
                <a:satMod val="115000"/>
              </a:srgbClr>
            </a:gs>
            <a:gs pos="50000">
              <a:srgbClr val="60DAC3">
                <a:shade val="67500"/>
                <a:satMod val="115000"/>
              </a:srgbClr>
            </a:gs>
            <a:gs pos="100000">
              <a:srgbClr val="60DAC3">
                <a:shade val="100000"/>
                <a:satMod val="115000"/>
              </a:srgbClr>
            </a:gs>
          </a:gsLst>
          <a:lin ang="270000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accent3">
                  <a:lumMod val="50000"/>
                </a:schemeClr>
              </a:solidFill>
            </a:rPr>
            <a:t>Слушание, фантазирование</a:t>
          </a:r>
          <a:endParaRPr lang="ru-RU" sz="190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528637" y="1971676"/>
        <a:ext cx="2527101" cy="1516260"/>
      </dsp:txXfrm>
    </dsp:sp>
    <dsp:sp modelId="{328389DA-2DE6-4DA7-9DCE-FC679BFA482B}">
      <dsp:nvSpPr>
        <dsp:cNvPr id="0" name=""/>
        <dsp:cNvSpPr/>
      </dsp:nvSpPr>
      <dsp:spPr>
        <a:xfrm>
          <a:off x="3308449" y="1971676"/>
          <a:ext cx="2527101" cy="1516260"/>
        </a:xfrm>
        <a:prstGeom prst="flowChartDocument">
          <a:avLst/>
        </a:prstGeom>
        <a:gradFill flip="none" rotWithShape="0">
          <a:gsLst>
            <a:gs pos="0">
              <a:srgbClr val="60DAC3">
                <a:shade val="30000"/>
                <a:satMod val="115000"/>
              </a:srgbClr>
            </a:gs>
            <a:gs pos="50000">
              <a:srgbClr val="60DAC3">
                <a:shade val="67500"/>
                <a:satMod val="115000"/>
              </a:srgbClr>
            </a:gs>
            <a:gs pos="100000">
              <a:srgbClr val="60DAC3">
                <a:shade val="100000"/>
                <a:satMod val="115000"/>
              </a:srgbClr>
            </a:gs>
          </a:gsLst>
          <a:lin ang="270000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accent3">
                  <a:lumMod val="50000"/>
                </a:schemeClr>
              </a:solidFill>
            </a:rPr>
            <a:t>Распевание, пение</a:t>
          </a:r>
          <a:endParaRPr lang="ru-RU" sz="190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3308449" y="1971676"/>
        <a:ext cx="2527101" cy="1516260"/>
      </dsp:txXfrm>
    </dsp:sp>
    <dsp:sp modelId="{73254BB5-8969-4767-BA33-C0CF33D93450}">
      <dsp:nvSpPr>
        <dsp:cNvPr id="0" name=""/>
        <dsp:cNvSpPr/>
      </dsp:nvSpPr>
      <dsp:spPr>
        <a:xfrm>
          <a:off x="6088260" y="1971676"/>
          <a:ext cx="2527101" cy="1516260"/>
        </a:xfrm>
        <a:prstGeom prst="flowChartDocument">
          <a:avLst/>
        </a:prstGeom>
        <a:gradFill flip="none" rotWithShape="0">
          <a:gsLst>
            <a:gs pos="0">
              <a:srgbClr val="60DAC3">
                <a:shade val="30000"/>
                <a:satMod val="115000"/>
              </a:srgbClr>
            </a:gs>
            <a:gs pos="50000">
              <a:srgbClr val="60DAC3">
                <a:shade val="67500"/>
                <a:satMod val="115000"/>
              </a:srgbClr>
            </a:gs>
            <a:gs pos="100000">
              <a:srgbClr val="60DAC3">
                <a:shade val="100000"/>
                <a:satMod val="115000"/>
              </a:srgbClr>
            </a:gs>
          </a:gsLst>
          <a:lin ang="270000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accent3">
                  <a:lumMod val="50000"/>
                </a:schemeClr>
              </a:solidFill>
            </a:rPr>
            <a:t>Пляски, игры, хороводы</a:t>
          </a:r>
          <a:endParaRPr lang="ru-RU" sz="190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6088260" y="1971676"/>
        <a:ext cx="2527101" cy="1516260"/>
      </dsp:txXfrm>
    </dsp:sp>
    <dsp:sp modelId="{57E67E45-9593-4114-B565-461F1A1E18ED}">
      <dsp:nvSpPr>
        <dsp:cNvPr id="0" name=""/>
        <dsp:cNvSpPr/>
      </dsp:nvSpPr>
      <dsp:spPr>
        <a:xfrm>
          <a:off x="3402988" y="3741539"/>
          <a:ext cx="2527101" cy="1516260"/>
        </a:xfrm>
        <a:prstGeom prst="flowChartDocument">
          <a:avLst/>
        </a:prstGeom>
        <a:gradFill flip="none" rotWithShape="0">
          <a:gsLst>
            <a:gs pos="0">
              <a:srgbClr val="60DAC3">
                <a:shade val="30000"/>
                <a:satMod val="115000"/>
              </a:srgbClr>
            </a:gs>
            <a:gs pos="50000">
              <a:srgbClr val="60DAC3">
                <a:shade val="67500"/>
                <a:satMod val="115000"/>
              </a:srgbClr>
            </a:gs>
            <a:gs pos="100000">
              <a:srgbClr val="60DAC3">
                <a:shade val="100000"/>
                <a:satMod val="115000"/>
              </a:srgbClr>
            </a:gs>
          </a:gsLst>
          <a:lin ang="270000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accent3">
                  <a:lumMod val="50000"/>
                </a:schemeClr>
              </a:solidFill>
            </a:rPr>
            <a:t>Музыкотерапия</a:t>
          </a:r>
          <a:endParaRPr lang="ru-RU" sz="190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3402988" y="3741539"/>
        <a:ext cx="2527101" cy="15162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5400D0-60AA-4724-B90E-5AD7D735C4ED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D67D44-6841-4ACF-8B5C-3743166A2B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67D44-6841-4ACF-8B5C-3743166A2B0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0424-6770-4D62-AFF4-45F6BE824C20}" type="datetime1">
              <a:rPr lang="ru-RU" smtClean="0"/>
              <a:pPr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E142-33AE-4BF2-A34C-7FB9A7E51A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55FA-73F4-4F1E-9D70-726E95B0BB65}" type="datetime1">
              <a:rPr lang="ru-RU" smtClean="0"/>
              <a:pPr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E142-33AE-4BF2-A34C-7FB9A7E51A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AC44-70D6-4A00-85D0-6D7C13CF0C56}" type="datetime1">
              <a:rPr lang="ru-RU" smtClean="0"/>
              <a:pPr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E142-33AE-4BF2-A34C-7FB9A7E51A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808037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2625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5025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82625" y="41148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7215188" y="6442075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fld id="{66E2129A-EFFA-4C96-902E-BC1DBFB6571F}" type="datetime1">
              <a:rPr lang="ru-RU" smtClean="0"/>
              <a:pPr/>
              <a:t>02.03.2013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682625" y="6365875"/>
            <a:ext cx="42672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199313" y="6148388"/>
            <a:ext cx="1905000" cy="381000"/>
          </a:xfrm>
        </p:spPr>
        <p:txBody>
          <a:bodyPr/>
          <a:lstStyle>
            <a:lvl2pPr lvl="1">
              <a:defRPr/>
            </a:lvl2pPr>
          </a:lstStyle>
          <a:p>
            <a:pPr lvl="1"/>
            <a:fld id="{5751E835-A957-42D3-BACD-A60242D4B7CC}" type="slidenum">
              <a:rPr lang="ru-RU"/>
              <a:pPr lvl="1"/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808037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2625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215188" y="6442075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fld id="{1B977952-C0E7-4482-9D20-FD02207BEE41}" type="datetime1">
              <a:rPr lang="ru-RU" smtClean="0"/>
              <a:pPr/>
              <a:t>02.03.2013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82625" y="6365875"/>
            <a:ext cx="42672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199313" y="6148388"/>
            <a:ext cx="1905000" cy="381000"/>
          </a:xfrm>
        </p:spPr>
        <p:txBody>
          <a:bodyPr/>
          <a:lstStyle>
            <a:lvl2pPr lvl="1">
              <a:defRPr/>
            </a:lvl2pPr>
          </a:lstStyle>
          <a:p>
            <a:pPr lvl="1"/>
            <a:fld id="{F9E065E4-9993-4CC2-8D12-6D4F7D986A06}" type="slidenum">
              <a:rPr lang="ru-RU"/>
              <a:pPr lvl="1"/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3F91-BD17-4D17-AF2D-2A151B7F6E42}" type="datetime1">
              <a:rPr lang="ru-RU" smtClean="0"/>
              <a:pPr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E142-33AE-4BF2-A34C-7FB9A7E51A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8B43C-4A9F-4CA3-A1BA-E7E3EE586CA5}" type="datetime1">
              <a:rPr lang="ru-RU" smtClean="0"/>
              <a:pPr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E142-33AE-4BF2-A34C-7FB9A7E51A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7BE5E-5D14-4389-A965-986689D4DF66}" type="datetime1">
              <a:rPr lang="ru-RU" smtClean="0"/>
              <a:pPr/>
              <a:t>02.03.2013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E142-33AE-4BF2-A34C-7FB9A7E51A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5B33-774C-4BEF-B073-EA884B93C6F0}" type="datetime1">
              <a:rPr lang="ru-RU" smtClean="0"/>
              <a:pPr/>
              <a:t>02.03.2013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E142-33AE-4BF2-A34C-7FB9A7E51A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7F07-E8B9-4570-9668-7626F9148080}" type="datetime1">
              <a:rPr lang="ru-RU" smtClean="0"/>
              <a:pPr/>
              <a:t>02.03.2013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E142-33AE-4BF2-A34C-7FB9A7E51A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DA7C9-6B50-41E2-B8E5-3E841D6AAF9C}" type="datetime1">
              <a:rPr lang="ru-RU" smtClean="0"/>
              <a:pPr/>
              <a:t>02.03.2013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E142-33AE-4BF2-A34C-7FB9A7E51A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D3EE-43F7-4647-A4D2-2AAB70E7BA83}" type="datetime1">
              <a:rPr lang="ru-RU" smtClean="0"/>
              <a:pPr/>
              <a:t>02.03.2013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E142-33AE-4BF2-A34C-7FB9A7E51A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E5C6F-5045-4B0C-A200-F53389014325}" type="datetime1">
              <a:rPr lang="ru-RU" smtClean="0"/>
              <a:pPr/>
              <a:t>02.03.2013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E142-33AE-4BF2-A34C-7FB9A7E51A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18090-84A5-4487-921F-C59E2ED0F73D}" type="datetime1">
              <a:rPr lang="ru-RU" smtClean="0"/>
              <a:pPr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2E142-33AE-4BF2-A34C-7FB9A7E51A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</p:sldLayoutIdLst>
  <p:transition spd="med">
    <p:dissolv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357321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ДОПОЛНИТЕЛЬНАЯ ПРОГРАММА МУЗЫКАЛЬНОГО РАЗВИТИЯ ДЕТЕЙ</a:t>
            </a:r>
            <a:br>
              <a:rPr lang="ru-RU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для детей старшего дошкольного возраста</a:t>
            </a:r>
            <a:endParaRPr lang="ru-RU" sz="2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143116"/>
            <a:ext cx="9144000" cy="450059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1400" b="1" dirty="0" smtClean="0">
                <a:solidFill>
                  <a:srgbClr val="002060"/>
                </a:solidFill>
              </a:rPr>
              <a:t>                                                                                                Разработчик: 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                                                                                                                             музыкальный руководитель 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                                                                                                                       ИМБ ДОУ ДСКВ «Сказка»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                                                                                                                                            </a:t>
            </a:r>
            <a:r>
              <a:rPr lang="ru-RU" sz="1400" b="1" dirty="0" err="1" smtClean="0">
                <a:solidFill>
                  <a:srgbClr val="002060"/>
                </a:solidFill>
              </a:rPr>
              <a:t>Подковыркина</a:t>
            </a:r>
            <a:r>
              <a:rPr lang="ru-RU" sz="1400" b="1" dirty="0" smtClean="0">
                <a:solidFill>
                  <a:srgbClr val="002060"/>
                </a:solidFill>
              </a:rPr>
              <a:t> Любовь Алексеевна</a:t>
            </a:r>
          </a:p>
          <a:p>
            <a:endParaRPr lang="ru-RU" sz="1400" b="1" dirty="0" smtClean="0">
              <a:solidFill>
                <a:srgbClr val="002060"/>
              </a:solidFill>
            </a:endParaRPr>
          </a:p>
          <a:p>
            <a:endParaRPr lang="ru-RU" sz="1400" b="1" dirty="0" smtClean="0">
              <a:solidFill>
                <a:srgbClr val="002060"/>
              </a:solidFill>
            </a:endParaRPr>
          </a:p>
          <a:p>
            <a:endParaRPr lang="ru-RU" sz="1400" b="1" dirty="0" smtClean="0">
              <a:solidFill>
                <a:srgbClr val="002060"/>
              </a:solidFill>
            </a:endParaRPr>
          </a:p>
          <a:p>
            <a:r>
              <a:rPr lang="ru-RU" sz="1400" b="1" dirty="0" smtClean="0">
                <a:solidFill>
                  <a:srgbClr val="002060"/>
                </a:solidFill>
              </a:rPr>
              <a:t>П. </a:t>
            </a:r>
            <a:r>
              <a:rPr lang="ru-RU" sz="1400" b="1" dirty="0" err="1" smtClean="0">
                <a:solidFill>
                  <a:srgbClr val="002060"/>
                </a:solidFill>
              </a:rPr>
              <a:t>Излучинск</a:t>
            </a:r>
            <a:r>
              <a:rPr lang="ru-RU" sz="1400" b="1" dirty="0" smtClean="0">
                <a:solidFill>
                  <a:srgbClr val="002060"/>
                </a:solidFill>
              </a:rPr>
              <a:t>  2010г.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75153" y="2643182"/>
            <a:ext cx="4558684" cy="123110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Ощути </a:t>
            </a:r>
            <a:r>
              <a:rPr lang="ru-RU" sz="6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радугу</a:t>
            </a:r>
          </a:p>
          <a:p>
            <a:pPr algn="ctr"/>
            <a:endParaRPr lang="ru-RU" sz="1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E142-33AE-4BF2-A34C-7FB9A7E51A0B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266246" name="Picture 6" descr="IMG_002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5786" y="3180138"/>
            <a:ext cx="3024214" cy="2268161"/>
          </a:xfrm>
          <a:solidFill>
            <a:srgbClr val="F8C8F8"/>
          </a:solidFill>
          <a:ln/>
        </p:spPr>
      </p:pic>
      <p:pic>
        <p:nvPicPr>
          <p:cNvPr id="266247" name="Picture 7" descr="IMG_002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0" y="3214686"/>
            <a:ext cx="2978152" cy="2233614"/>
          </a:xfrm>
          <a:noFill/>
          <a:ln/>
        </p:spPr>
      </p:pic>
      <p:sp>
        <p:nvSpPr>
          <p:cNvPr id="266249" name="WordArt 9"/>
          <p:cNvSpPr>
            <a:spLocks noChangeArrowheads="1" noChangeShapeType="1" noTextEdit="1"/>
          </p:cNvSpPr>
          <p:nvPr/>
        </p:nvSpPr>
        <p:spPr bwMode="auto">
          <a:xfrm>
            <a:off x="1219200" y="762000"/>
            <a:ext cx="7162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НАШИ ПРАЗДНИКИ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>
                <a:solidFill>
                  <a:srgbClr val="1AE668"/>
                </a:solidFill>
              </a:rPr>
              <a:t>МУЗЫКОТЕРАПИЯ</a:t>
            </a:r>
          </a:p>
        </p:txBody>
      </p:sp>
      <p:pic>
        <p:nvPicPr>
          <p:cNvPr id="261127" name="Picture 7" descr="IMG_044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57290" y="2806682"/>
            <a:ext cx="2833710" cy="2222517"/>
          </a:xfrm>
          <a:noFill/>
          <a:ln/>
        </p:spPr>
      </p:pic>
      <p:pic>
        <p:nvPicPr>
          <p:cNvPr id="261128" name="Picture 8" descr="DSC0193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229225" y="1981200"/>
            <a:ext cx="2641600" cy="1981200"/>
          </a:xfrm>
          <a:noFill/>
          <a:ln/>
        </p:spPr>
      </p:pic>
      <p:sp>
        <p:nvSpPr>
          <p:cNvPr id="261126" name="Rectangle 6"/>
          <p:cNvSpPr>
            <a:spLocks noGrp="1" noChangeArrowheads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pPr algn="ctr"/>
            <a:endParaRPr lang="ru-RU" sz="2800"/>
          </a:p>
          <a:p>
            <a:pPr algn="ctr">
              <a:buFont typeface="Wingdings" pitchFamily="2" charset="2"/>
              <a:buNone/>
            </a:pPr>
            <a:r>
              <a:rPr lang="ru-RU" sz="2800"/>
              <a:t> </a:t>
            </a:r>
          </a:p>
          <a:p>
            <a:pPr algn="ctr">
              <a:buFont typeface="Wingdings" pitchFamily="2" charset="2"/>
              <a:buNone/>
            </a:pPr>
            <a:endParaRPr lang="ru-RU" sz="2800"/>
          </a:p>
          <a:p>
            <a:pPr algn="ctr">
              <a:buFont typeface="Wingdings" pitchFamily="2" charset="2"/>
              <a:buNone/>
            </a:pPr>
            <a:r>
              <a:rPr lang="ru-RU" sz="2800" b="1">
                <a:solidFill>
                  <a:srgbClr val="FF66FF"/>
                </a:solidFill>
              </a:rPr>
              <a:t>ГРАФИЧЕСКОЕ ФАНТАЗИРВОАНИЕ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5751E835-A957-42D3-BACD-A60242D4B7CC}" type="slidenum">
              <a:rPr lang="ru-RU" smtClean="0"/>
              <a:pPr lvl="1"/>
              <a:t>11</a:t>
            </a:fld>
            <a:endParaRPr lang="ru-RU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0"/>
            <a:ext cx="8080375" cy="2000240"/>
          </a:xfrm>
        </p:spPr>
        <p:txBody>
          <a:bodyPr/>
          <a:lstStyle/>
          <a:p>
            <a:r>
              <a:rPr lang="ru-RU" sz="3200" b="1" dirty="0" smtClean="0"/>
              <a:t>РАССЛАБЛЕНИЕ</a:t>
            </a:r>
            <a:endParaRPr lang="ru-RU" sz="3200" b="1" dirty="0"/>
          </a:p>
        </p:txBody>
      </p:sp>
      <p:pic>
        <p:nvPicPr>
          <p:cNvPr id="258057" name="Picture 9" descr="IMG_043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66825" y="1981200"/>
            <a:ext cx="2641600" cy="1981200"/>
          </a:xfrm>
          <a:noFill/>
          <a:ln/>
        </p:spPr>
      </p:pic>
      <p:pic>
        <p:nvPicPr>
          <p:cNvPr id="258055" name="Picture 7" descr="IMG_043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6314" y="3857628"/>
            <a:ext cx="2799691" cy="2281230"/>
          </a:xfrm>
          <a:noFill/>
          <a:ln/>
        </p:spPr>
      </p:pic>
      <p:sp>
        <p:nvSpPr>
          <p:cNvPr id="258052" name="Rectangle 4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endParaRPr lang="ru-RU" sz="2800"/>
          </a:p>
          <a:p>
            <a:endParaRPr lang="ru-RU" sz="2800"/>
          </a:p>
          <a:p>
            <a:endParaRPr lang="ru-RU" sz="280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5751E835-A957-42D3-BACD-A60242D4B7CC}" type="slidenum">
              <a:rPr lang="ru-RU" smtClean="0"/>
              <a:pPr lvl="1"/>
              <a:t>12</a:t>
            </a:fld>
            <a:endParaRPr lang="ru-RU">
              <a:latin typeface="+mn-lt"/>
            </a:endParaRPr>
          </a:p>
        </p:txBody>
      </p:sp>
      <p:sp>
        <p:nvSpPr>
          <p:cNvPr id="258054" name="WordArt 6"/>
          <p:cNvSpPr>
            <a:spLocks noChangeArrowheads="1" noChangeShapeType="1" noTextEdit="1"/>
          </p:cNvSpPr>
          <p:nvPr/>
        </p:nvSpPr>
        <p:spPr bwMode="auto">
          <a:xfrm>
            <a:off x="2857488" y="1285860"/>
            <a:ext cx="3971925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КОМОЧЕК - ТРЯПОЧКА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71612"/>
          </a:xfrm>
        </p:spPr>
        <p:txBody>
          <a:bodyPr/>
          <a:lstStyle/>
          <a:p>
            <a:r>
              <a:rPr lang="ru-RU" sz="4000" dirty="0" smtClean="0">
                <a:solidFill>
                  <a:schemeClr val="accent2"/>
                </a:solidFill>
              </a:rPr>
              <a:t>Упражнение</a:t>
            </a:r>
            <a:endParaRPr lang="ru-RU" dirty="0"/>
          </a:p>
        </p:txBody>
      </p:sp>
      <p:pic>
        <p:nvPicPr>
          <p:cNvPr id="263176" name="Picture 8" descr="IMG_04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86446" y="2540072"/>
            <a:ext cx="2900354" cy="3603571"/>
          </a:xfrm>
          <a:noFill/>
          <a:ln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F9E065E4-9993-4CC2-8D12-6D4F7D986A06}" type="slidenum">
              <a:rPr lang="ru-RU" smtClean="0"/>
              <a:pPr lvl="1"/>
              <a:t>13</a:t>
            </a:fld>
            <a:endParaRPr lang="ru-RU">
              <a:latin typeface="+mn-lt"/>
            </a:endParaRPr>
          </a:p>
        </p:txBody>
      </p:sp>
      <p:sp>
        <p:nvSpPr>
          <p:cNvPr id="263172" name="WordArt 4"/>
          <p:cNvSpPr>
            <a:spLocks noChangeArrowheads="1" noChangeShapeType="1" noTextEdit="1"/>
          </p:cNvSpPr>
          <p:nvPr/>
        </p:nvSpPr>
        <p:spPr bwMode="auto">
          <a:xfrm>
            <a:off x="381000" y="2590800"/>
            <a:ext cx="4691066" cy="1133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«ПРИКОСНОВЕНИЕ»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7" name="Rectangle 13"/>
          <p:cNvSpPr>
            <a:spLocks noGrp="1" noChangeArrowheads="1"/>
          </p:cNvSpPr>
          <p:nvPr>
            <p:ph type="title"/>
          </p:nvPr>
        </p:nvSpPr>
        <p:spPr>
          <a:xfrm>
            <a:off x="2667000" y="474663"/>
            <a:ext cx="6286500" cy="9715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i="1">
                <a:solidFill>
                  <a:srgbClr val="FF66FF"/>
                </a:solidFill>
              </a:rPr>
              <a:t>РАЗВИТИЕ РИТМИЧЕСКОГО СЛУХА</a:t>
            </a:r>
          </a:p>
        </p:txBody>
      </p:sp>
      <p:sp>
        <p:nvSpPr>
          <p:cNvPr id="98318" name="Rectangle 14"/>
          <p:cNvSpPr>
            <a:spLocks noGrp="1" noChangeArrowheads="1"/>
          </p:cNvSpPr>
          <p:nvPr>
            <p:ph type="body" sz="half" idx="1"/>
          </p:nvPr>
        </p:nvSpPr>
        <p:spPr>
          <a:xfrm>
            <a:off x="682625" y="1981200"/>
            <a:ext cx="3808413" cy="4114800"/>
          </a:xfrm>
        </p:spPr>
        <p:txBody>
          <a:bodyPr/>
          <a:lstStyle/>
          <a:p>
            <a:r>
              <a:rPr lang="ru-RU" sz="2800"/>
              <a:t>УПРАЖНЕНИЕ </a:t>
            </a:r>
          </a:p>
        </p:txBody>
      </p:sp>
      <p:pic>
        <p:nvPicPr>
          <p:cNvPr id="98330" name="Picture 26" descr="IMG_043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05400" y="2590800"/>
            <a:ext cx="3810000" cy="2857500"/>
          </a:xfrm>
          <a:noFill/>
          <a:ln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F9E065E4-9993-4CC2-8D12-6D4F7D986A06}" type="slidenum">
              <a:rPr lang="ru-RU" smtClean="0"/>
              <a:pPr lvl="1"/>
              <a:t>14</a:t>
            </a:fld>
            <a:endParaRPr lang="ru-RU">
              <a:latin typeface="+mn-lt"/>
            </a:endParaRPr>
          </a:p>
        </p:txBody>
      </p:sp>
      <p:sp>
        <p:nvSpPr>
          <p:cNvPr id="98327" name="WordArt 23"/>
          <p:cNvSpPr>
            <a:spLocks noChangeArrowheads="1" noChangeShapeType="1" noTextEdit="1"/>
          </p:cNvSpPr>
          <p:nvPr/>
        </p:nvSpPr>
        <p:spPr bwMode="auto">
          <a:xfrm>
            <a:off x="381000" y="3810000"/>
            <a:ext cx="4267200" cy="26336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2800" kern="10"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«МУЗЫКАЛЬНЫЕ ШАГИ»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925513"/>
            <a:ext cx="8080375" cy="827087"/>
          </a:xfrm>
        </p:spPr>
        <p:txBody>
          <a:bodyPr/>
          <a:lstStyle/>
          <a:p>
            <a:r>
              <a:rPr lang="ru-RU" sz="3200"/>
              <a:t>ТЕМБРОВОЕ ФАНТАЗИРОВАНИЕ</a:t>
            </a: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82625" y="1981200"/>
            <a:ext cx="3808413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sz="2800"/>
          </a:p>
          <a:p>
            <a:pPr>
              <a:buFont typeface="Wingdings" pitchFamily="2" charset="2"/>
              <a:buNone/>
            </a:pPr>
            <a:endParaRPr lang="ru-RU" sz="2800"/>
          </a:p>
        </p:txBody>
      </p:sp>
      <p:pic>
        <p:nvPicPr>
          <p:cNvPr id="92175" name="Picture 15" descr="IMG_042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91000" y="2133600"/>
            <a:ext cx="4264025" cy="3333750"/>
          </a:xfrm>
          <a:noFill/>
          <a:ln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F9E065E4-9993-4CC2-8D12-6D4F7D986A06}" type="slidenum">
              <a:rPr lang="ru-RU" smtClean="0"/>
              <a:pPr lvl="1"/>
              <a:t>15</a:t>
            </a:fld>
            <a:endParaRPr lang="ru-RU">
              <a:latin typeface="+mn-lt"/>
            </a:endParaRPr>
          </a:p>
        </p:txBody>
      </p:sp>
      <p:sp>
        <p:nvSpPr>
          <p:cNvPr id="92173" name="WordArt 13"/>
          <p:cNvSpPr>
            <a:spLocks noChangeArrowheads="1" noChangeShapeType="1" noTextEdit="1"/>
          </p:cNvSpPr>
          <p:nvPr/>
        </p:nvSpPr>
        <p:spPr bwMode="auto">
          <a:xfrm>
            <a:off x="1371600" y="2286000"/>
            <a:ext cx="2514600" cy="1981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0426"/>
                <a:gd name="adj2" fmla="val 0"/>
              </a:avLst>
            </a:prstTxWarp>
          </a:bodyPr>
          <a:lstStyle/>
          <a:p>
            <a:pPr algn="ctr"/>
            <a:r>
              <a:rPr lang="ru-RU" sz="28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«ВОЛНА»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1054100"/>
            <a:ext cx="8080375" cy="774700"/>
          </a:xfrm>
        </p:spPr>
        <p:txBody>
          <a:bodyPr>
            <a:normAutofit fontScale="90000"/>
          </a:bodyPr>
          <a:lstStyle/>
          <a:p>
            <a:r>
              <a:rPr lang="ru-RU" sz="3200"/>
              <a:t>ПЛАСТИЧЕСКОЕ ФАНТАЗИРОВАНИЕ</a:t>
            </a:r>
            <a:r>
              <a:rPr lang="ru-RU" sz="4000"/>
              <a:t/>
            </a:r>
            <a:br>
              <a:rPr lang="ru-RU" sz="4000"/>
            </a:br>
            <a:endParaRPr lang="ru-RU" sz="4000"/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2625" y="1981200"/>
            <a:ext cx="3808413" cy="4114800"/>
          </a:xfrm>
        </p:spPr>
        <p:txBody>
          <a:bodyPr/>
          <a:lstStyle/>
          <a:p>
            <a:endParaRPr lang="ru-RU" sz="2800"/>
          </a:p>
          <a:p>
            <a:endParaRPr lang="ru-RU" sz="2800"/>
          </a:p>
        </p:txBody>
      </p:sp>
      <p:pic>
        <p:nvPicPr>
          <p:cNvPr id="90124" name="Picture 12" descr="IMG_042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6314" y="2664596"/>
            <a:ext cx="3668711" cy="2802753"/>
          </a:xfrm>
          <a:noFill/>
          <a:ln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F9E065E4-9993-4CC2-8D12-6D4F7D986A06}" type="slidenum">
              <a:rPr lang="ru-RU" smtClean="0"/>
              <a:pPr lvl="1"/>
              <a:t>16</a:t>
            </a:fld>
            <a:endParaRPr lang="ru-RU">
              <a:latin typeface="+mn-lt"/>
            </a:endParaRPr>
          </a:p>
        </p:txBody>
      </p:sp>
      <p:sp>
        <p:nvSpPr>
          <p:cNvPr id="90122" name="WordArt 10"/>
          <p:cNvSpPr>
            <a:spLocks noChangeArrowheads="1" noChangeShapeType="1" noTextEdit="1"/>
          </p:cNvSpPr>
          <p:nvPr/>
        </p:nvSpPr>
        <p:spPr bwMode="auto">
          <a:xfrm rot="5400000">
            <a:off x="795337" y="2176463"/>
            <a:ext cx="3514725" cy="2971800"/>
          </a:xfrm>
          <a:prstGeom prst="rect">
            <a:avLst/>
          </a:prstGeom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/>
            <a:r>
              <a:rPr lang="ru-RU" sz="28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00FF00"/>
                    </a:gs>
                    <a:gs pos="100000">
                      <a:srgbClr val="00CCFF"/>
                    </a:gs>
                  </a:gsLst>
                  <a:lin ang="0" scaled="1"/>
                </a:gradFill>
                <a:effectLst>
                  <a:outerShdw dist="99190" dir="7788334" algn="ctr" rotWithShape="0">
                    <a:srgbClr val="000080">
                      <a:alpha val="80000"/>
                    </a:srgbClr>
                  </a:outerShdw>
                </a:effectLst>
                <a:latin typeface="Arial"/>
                <a:cs typeface="Arial"/>
              </a:rPr>
              <a:t>ДЕРЕВЬЯ В ЛЕСУ</a:t>
            </a:r>
          </a:p>
          <a:p>
            <a:pPr algn="ctr" fontAlgn="auto"/>
            <a:endParaRPr lang="ru-RU" sz="2800" kern="1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00FF00"/>
                  </a:gs>
                  <a:gs pos="100000">
                    <a:srgbClr val="00CCFF"/>
                  </a:gs>
                </a:gsLst>
                <a:lin ang="0" scaled="1"/>
              </a:gradFill>
              <a:effectLst>
                <a:outerShdw dist="99190" dir="7788334" algn="ctr" rotWithShape="0">
                  <a:srgbClr val="00008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51" name="WordArt 11"/>
          <p:cNvSpPr>
            <a:spLocks noChangeArrowheads="1" noChangeShapeType="1" noTextEdit="1"/>
          </p:cNvSpPr>
          <p:nvPr/>
        </p:nvSpPr>
        <p:spPr bwMode="auto">
          <a:xfrm>
            <a:off x="533400" y="4267200"/>
            <a:ext cx="4038600" cy="1143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  <a:scene3d>
              <a:camera prst="isometricBottomDown"/>
              <a:lightRig rig="threePt" dir="t"/>
            </a:scene3d>
          </a:bodyPr>
          <a:lstStyle/>
          <a:p>
            <a:pPr algn="ctr"/>
            <a:r>
              <a:rPr lang="ru-RU" sz="2800" kern="10" dirty="0">
                <a:ln w="95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ПОЕМ РУКАМИ</a:t>
            </a:r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title"/>
          </p:nvPr>
        </p:nvSpPr>
        <p:spPr>
          <a:xfrm>
            <a:off x="2667000" y="34925"/>
            <a:ext cx="6286500" cy="1411288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/>
            </a:r>
            <a:br>
              <a:rPr lang="ru-RU" sz="4000" dirty="0"/>
            </a:b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ТВОРЧЕСТВО КАК СОЗИДАНИЕ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87048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682625" y="1981200"/>
            <a:ext cx="3808413" cy="4114800"/>
          </a:xfrm>
        </p:spPr>
        <p:txBody>
          <a:bodyPr/>
          <a:lstStyle/>
          <a:p>
            <a:endParaRPr lang="ru-RU" sz="2800" dirty="0"/>
          </a:p>
          <a:p>
            <a:pPr>
              <a:buFont typeface="Wingdings" pitchFamily="2" charset="2"/>
              <a:buNone/>
            </a:pPr>
            <a:endParaRPr lang="ru-RU" sz="2800" dirty="0"/>
          </a:p>
        </p:txBody>
      </p:sp>
      <p:pic>
        <p:nvPicPr>
          <p:cNvPr id="87053" name="Picture 13" descr="IMG_042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14942" y="2451576"/>
            <a:ext cx="3771896" cy="3139600"/>
          </a:xfrm>
          <a:noFill/>
          <a:ln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F9E065E4-9993-4CC2-8D12-6D4F7D986A06}" type="slidenum">
              <a:rPr lang="ru-RU" smtClean="0"/>
              <a:pPr lvl="1"/>
              <a:t>17</a:t>
            </a:fld>
            <a:endParaRPr lang="ru-RU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4"/>
          <p:cNvSpPr>
            <a:spLocks noGrp="1" noChangeArrowheads="1"/>
          </p:cNvSpPr>
          <p:nvPr>
            <p:ph type="title"/>
          </p:nvPr>
        </p:nvSpPr>
        <p:spPr>
          <a:xfrm>
            <a:off x="2667000" y="357166"/>
            <a:ext cx="6286500" cy="108904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РАЗВИТИЕ КОЛЛЕКТИВНОГО РИТМИЧЕСКОГО СЛУХА</a:t>
            </a:r>
          </a:p>
        </p:txBody>
      </p:sp>
      <p:pic>
        <p:nvPicPr>
          <p:cNvPr id="94216" name="Picture 8" descr="DSC0192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6314" y="3143248"/>
            <a:ext cx="3959225" cy="3035300"/>
          </a:xfrm>
          <a:noFill/>
          <a:ln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F9E065E4-9993-4CC2-8D12-6D4F7D986A06}" type="slidenum">
              <a:rPr lang="ru-RU" smtClean="0"/>
              <a:pPr lvl="1"/>
              <a:t>18</a:t>
            </a:fld>
            <a:endParaRPr lang="ru-RU">
              <a:latin typeface="+mn-lt"/>
            </a:endParaRPr>
          </a:p>
        </p:txBody>
      </p:sp>
      <p:sp>
        <p:nvSpPr>
          <p:cNvPr id="94217" name="WordArt 9"/>
          <p:cNvSpPr>
            <a:spLocks noChangeArrowheads="1" noChangeShapeType="1" noTextEdit="1"/>
          </p:cNvSpPr>
          <p:nvPr/>
        </p:nvSpPr>
        <p:spPr bwMode="auto">
          <a:xfrm>
            <a:off x="214282" y="2143116"/>
            <a:ext cx="4181475" cy="10668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28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ИГРА "</a:t>
            </a:r>
            <a:r>
              <a:rPr lang="ru-RU" sz="28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>
                  <a:reflection blurRad="6350" stA="55000" endA="50" endPos="85000" dist="60007" dir="5400000" sy="-100000" algn="bl" rotWithShape="0"/>
                </a:effectLst>
                <a:latin typeface="Times New Roman"/>
                <a:cs typeface="Times New Roman"/>
              </a:rPr>
              <a:t>ДИРИЖЕР</a:t>
            </a:r>
            <a:r>
              <a:rPr lang="ru-RU" sz="28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"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294" name="Picture 6" descr="411200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756130"/>
            <a:ext cx="4852982" cy="3344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с двумя вырезанными соседними углами 3"/>
          <p:cNvSpPr/>
          <p:nvPr/>
        </p:nvSpPr>
        <p:spPr>
          <a:xfrm>
            <a:off x="714348" y="0"/>
            <a:ext cx="7858180" cy="1643050"/>
          </a:xfrm>
          <a:prstGeom prst="snip2Same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ВЫСТУПЛЕНИЕ ДЕТЕЙ ВКДЦ «АРЛЕКИНО»</a:t>
            </a:r>
            <a:endParaRPr lang="ru-RU" sz="4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None/>
            </a:pPr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>
              <a:buNone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</a:t>
            </a: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ПОЯСНИТЕЛЬНАЯ ЗАПИСКА:</a:t>
            </a:r>
          </a:p>
          <a:p>
            <a:pPr algn="ctr">
              <a:buNone/>
            </a:pPr>
            <a:endParaRPr lang="ru-RU" sz="4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just">
              <a:buNone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E142-33AE-4BF2-A34C-7FB9A7E51A0B}" type="slidenum">
              <a:rPr lang="ru-RU" smtClean="0"/>
              <a:pPr/>
              <a:t>2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6" y="1571612"/>
          <a:ext cx="8072494" cy="4937760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8072494"/>
              </a:tblGrid>
              <a:tr h="4929222">
                <a:tc>
                  <a:txBody>
                    <a:bodyPr/>
                    <a:lstStyle/>
                    <a:p>
                      <a:pPr algn="just"/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 центре любых педагогических процессов должен находиться ребенок, а полезность содеянного определяется его здоровьем: соматическим, психическим и ментальным. Сейчас, в наше время экологических и социальных проблем, тема детского здоровья звучит особенно актуально. В программе предложены новые взгляды на развитие творческих способностей детей через аудиальное развитие. Аудиальное развитие – это </a:t>
                      </a:r>
                      <a:r>
                        <a:rPr lang="ru-RU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предмузыкальное</a:t>
                      </a: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развитие. Это фундаментальный уровень, без которого не могут полноценно развиваться музыкальные способности ребенка. Более того, именно </a:t>
                      </a:r>
                      <a:r>
                        <a:rPr lang="ru-RU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аудиальные</a:t>
                      </a: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способности помогают ребенку адаптироваться к невидимому миру, защититься от негативного и вредного звукового потока, что не способна сделать даже музыка. Научившись восстанавливать энергетический баланс в процессе качественного аудиального развития, человек может восстановить свое здоровье. </a:t>
                      </a:r>
                    </a:p>
                    <a:p>
                      <a:pPr algn="just"/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ДИАГРАММА педагогического обследования детей</a:t>
            </a:r>
            <a:b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май 2006 г.	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Экспериментальная группа</a:t>
            </a:r>
            <a:endParaRPr lang="ru-RU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Контрольная группа</a:t>
            </a:r>
            <a:endParaRPr lang="ru-RU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E142-33AE-4BF2-A34C-7FB9A7E51A0B}" type="slidenum">
              <a:rPr lang="ru-RU" smtClean="0"/>
              <a:pPr/>
              <a:t>20</a:t>
            </a:fld>
            <a:endParaRPr lang="ru-RU"/>
          </a:p>
        </p:txBody>
      </p:sp>
      <p:graphicFrame>
        <p:nvGraphicFramePr>
          <p:cNvPr id="9" name="Содержимое 4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заключение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1600" dirty="0" smtClean="0"/>
              <a:t>             </a:t>
            </a:r>
            <a:r>
              <a:rPr lang="ru-RU" sz="1900" b="1" dirty="0" smtClean="0">
                <a:solidFill>
                  <a:schemeClr val="accent1">
                    <a:lumMod val="75000"/>
                  </a:schemeClr>
                </a:solidFill>
              </a:rPr>
              <a:t>Благодаря  музыкальным занятиям  с использованием  технологии  </a:t>
            </a:r>
            <a:r>
              <a:rPr lang="ru-RU" sz="1900" b="1" dirty="0" err="1" smtClean="0">
                <a:solidFill>
                  <a:schemeClr val="accent1">
                    <a:lumMod val="75000"/>
                  </a:schemeClr>
                </a:solidFill>
              </a:rPr>
              <a:t>аудиального</a:t>
            </a:r>
            <a:r>
              <a:rPr lang="ru-RU" sz="1900" b="1" dirty="0" smtClean="0">
                <a:solidFill>
                  <a:schemeClr val="accent1">
                    <a:lumMod val="75000"/>
                  </a:schemeClr>
                </a:solidFill>
              </a:rPr>
              <a:t> развития, значительно увеличилось количество воспитанников с развитым индивидуальным и коллективным чувством ритма. Большинство детей чувствует смену частей музыки, проявляет  творчество в фантазировании. Благодаря специальным упражнениям у детей увеличился словарный запас с 3-х до 10, что дает более полно характеризовать музыкальное произведение.</a:t>
            </a:r>
          </a:p>
          <a:p>
            <a:pPr algn="just">
              <a:buNone/>
            </a:pPr>
            <a:r>
              <a:rPr lang="ru-RU" sz="1900" b="1" dirty="0" smtClean="0">
                <a:solidFill>
                  <a:schemeClr val="accent1">
                    <a:lumMod val="75000"/>
                  </a:schemeClr>
                </a:solidFill>
              </a:rPr>
              <a:t>             Используя упражнения на развитие тембрового и  интонационного  слуха, дети научились различать регистры – низкий, средний, высокий, стали чище интонировать мелодии песен.</a:t>
            </a:r>
          </a:p>
          <a:p>
            <a:pPr algn="just">
              <a:buNone/>
            </a:pPr>
            <a:r>
              <a:rPr lang="ru-RU" sz="1900" b="1" dirty="0" smtClean="0">
                <a:solidFill>
                  <a:schemeClr val="accent1">
                    <a:lumMod val="75000"/>
                  </a:schemeClr>
                </a:solidFill>
              </a:rPr>
              <a:t>              На сеансах музыкотерапии многие воспитанники научились полностью расслабляться,  отделять негативную звуковую информацию от позитивной.</a:t>
            </a:r>
          </a:p>
          <a:p>
            <a:pPr algn="just">
              <a:buNone/>
            </a:pPr>
            <a:r>
              <a:rPr lang="ru-RU" sz="1900" b="1" dirty="0" smtClean="0">
                <a:solidFill>
                  <a:schemeClr val="accent1">
                    <a:lumMod val="75000"/>
                  </a:schemeClr>
                </a:solidFill>
              </a:rPr>
              <a:t>        Воспитанники 6 –го и 7-го года жизни научились эмоционально воспринимать музыку П.И. Чайковского, узнавать и называть его произведения.</a:t>
            </a:r>
          </a:p>
          <a:p>
            <a:pPr algn="just">
              <a:buNone/>
            </a:pPr>
            <a:r>
              <a:rPr lang="ru-RU" sz="1900" b="1" dirty="0" smtClean="0">
                <a:solidFill>
                  <a:schemeClr val="accent1">
                    <a:lumMod val="75000"/>
                  </a:schemeClr>
                </a:solidFill>
              </a:rPr>
              <a:t>            Результаты педагогического обследования детей по разделу «музыкальное воспитание » подтверждают результативность работы по указанной программе.</a:t>
            </a:r>
            <a:endParaRPr lang="ru-RU" sz="19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E142-33AE-4BF2-A34C-7FB9A7E51A0B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План дальнейшей работы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Провести индивидуальные консультации для родителей детей подготовительных групп, на которых познакомить родителей с последствиями таких эмоциональных состояний, как тревожность, неуверенность, страх. Познакомить родителей с особенностями подготовки таких детей к школе, особенностями адаптации таких детей к школе, тактикой приготовления домашних заданий.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При обследовании детей к школе по тесту тревожности АМЕН…сравнить результаты.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Осуществляя преемственность в работе с начальными школами, познакомить с результатами педагогов-психологов начальных школ.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Запланировать и провести в будущем учебном году консультацию для родителей «ДЕТСКИЕ СТРАХИ»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Оформить стендовую информацию для родителей и воспитателей по вопросу профилактики эмоциональных выгораний у детей.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Рекомендовать всем педагогам детского сада использовать в работе по эмоциональному развитию детей соответствующую литературу.</a:t>
            </a:r>
          </a:p>
          <a:p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E142-33AE-4BF2-A34C-7FB9A7E51A0B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ransition spd="med"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6" name="WordArt 4"/>
          <p:cNvSpPr>
            <a:spLocks noChangeArrowheads="1" noChangeShapeType="1" noTextEdit="1"/>
          </p:cNvSpPr>
          <p:nvPr/>
        </p:nvSpPr>
        <p:spPr bwMode="auto">
          <a:xfrm>
            <a:off x="533400" y="2500306"/>
            <a:ext cx="8091488" cy="15382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БЛАГОДАРЮ ЗА ВНИМАНИЕ!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E142-33AE-4BF2-A34C-7FB9A7E51A0B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None/>
            </a:pPr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>
              <a:buNone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</a:t>
            </a: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ЦЕЛЬ ПРОГРАММЫ:</a:t>
            </a:r>
          </a:p>
          <a:p>
            <a:pPr algn="ctr">
              <a:buNone/>
            </a:pPr>
            <a:endParaRPr lang="ru-RU" sz="4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just">
              <a:buNone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E142-33AE-4BF2-A34C-7FB9A7E51A0B}" type="slidenum">
              <a:rPr lang="ru-RU" smtClean="0"/>
              <a:pPr/>
              <a:t>3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71604" y="1571612"/>
          <a:ext cx="6096000" cy="3929090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6096000"/>
              </a:tblGrid>
              <a:tr h="39290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Введение ребенка в мир музыки с радостью и улыбкой; сохранение и развитие высокой  чувствительности ребенка к шумовому и музыкальному миру; развитие творческих способностей детей через самовыражение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ЗАДАЧИ:</a:t>
            </a:r>
          </a:p>
          <a:p>
            <a:pPr algn="ctr">
              <a:buNone/>
            </a:pPr>
            <a:endParaRPr lang="ru-RU" sz="4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>
              <a:buNone/>
            </a:pPr>
            <a:endParaRPr lang="ru-RU" sz="4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just">
              <a:buNone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E142-33AE-4BF2-A34C-7FB9A7E51A0B}" type="slidenum">
              <a:rPr lang="ru-RU" smtClean="0"/>
              <a:pPr/>
              <a:t>4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14348" y="1127760"/>
          <a:ext cx="7929618" cy="5444512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7929618"/>
              </a:tblGrid>
              <a:tr h="54445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Wingdings" pitchFamily="2" charset="2"/>
                        <a:buNone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1.Подготовить детей к восприятию музыкальных образов и представлений.</a:t>
                      </a:r>
                    </a:p>
                    <a:p>
                      <a:pPr lvl="0">
                        <a:buFont typeface="Wingdings" pitchFamily="2" charset="2"/>
                        <a:buNone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2.Заложить основы гармонического развития: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слуха  (научиться слышать и слушать самого себя, окружающий мир, отделять негативную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аудиальную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информацию от позитивной, дать представление об энергетическом происхождении звуков, шумов, музыки в природе)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внимания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чувства ритма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индивидуальных музыкальных способностей</a:t>
                      </a:r>
                    </a:p>
                    <a:p>
                      <a:pPr lvl="0">
                        <a:buFont typeface="Wingdings" pitchFamily="2" charset="2"/>
                        <a:buNone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3.Приобщить детей к русской народно-традиционной и мировой  музыкальной культуре.</a:t>
                      </a:r>
                    </a:p>
                    <a:p>
                      <a:pPr lvl="0">
                        <a:buFont typeface="Wingdings" pitchFamily="2" charset="2"/>
                        <a:buNone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4.Подготовить детей к освоению приемов и навыков в различных видах музыкальной деятельности</a:t>
                      </a:r>
                    </a:p>
                    <a:p>
                      <a:pPr lvl="0">
                        <a:buFont typeface="Wingdings" pitchFamily="2" charset="2"/>
                        <a:buNone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5.Развивать коммуникативные способности.</a:t>
                      </a:r>
                    </a:p>
                    <a:p>
                      <a:pPr lvl="0">
                        <a:buFont typeface="Wingdings" pitchFamily="2" charset="2"/>
                        <a:buNone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6.Познакомить детей с многообразием музыкальных форм и жанров.</a:t>
                      </a:r>
                    </a:p>
                    <a:p>
                      <a:pPr lvl="0">
                        <a:buFont typeface="Wingdings" pitchFamily="2" charset="2"/>
                        <a:buNone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7.Использовать  гармонизирующее  действие музыки на психическое расслабление ребенка. 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0" y="0"/>
            <a:ext cx="9429720" cy="6858000"/>
          </a:xfr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МЕТОДИЧЕСКИЕ ПРИНЦИПЫ ПОСТРОЕНИЯ ПРОГРАММЫ:</a:t>
            </a:r>
          </a:p>
          <a:p>
            <a:pPr algn="ctr">
              <a:buNone/>
            </a:pPr>
            <a:endParaRPr lang="ru-RU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>
              <a:buNone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1" name="Номер слайда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E142-33AE-4BF2-A34C-7FB9A7E51A0B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57158" y="1071546"/>
            <a:ext cx="1440000" cy="2772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Создание непринужденной и доброжелательной обстановки на занятиях</a:t>
            </a:r>
            <a:endParaRPr lang="ru-RU" sz="2800" b="1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357290" y="3714752"/>
            <a:ext cx="1428760" cy="23574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786182" y="4429132"/>
            <a:ext cx="928694" cy="2000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357818" y="4357694"/>
            <a:ext cx="928694" cy="2000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929454" y="3714752"/>
            <a:ext cx="928694" cy="2000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643834" y="1428736"/>
            <a:ext cx="928694" cy="2000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286116" y="4286256"/>
            <a:ext cx="1428760" cy="23574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000628" y="4214818"/>
            <a:ext cx="1428760" cy="23574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572264" y="3500438"/>
            <a:ext cx="1428760" cy="23574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358082" y="928670"/>
            <a:ext cx="1428760" cy="23574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929190" y="3857628"/>
            <a:ext cx="1500198" cy="27860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Принцип преемственности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214678" y="3857628"/>
            <a:ext cx="1500198" cy="278608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Последовательное усложнение поставленных задач</a:t>
            </a:r>
            <a:endParaRPr lang="ru-RU" sz="1400" b="1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285852" y="3500438"/>
            <a:ext cx="1571636" cy="278608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Учет возрастных особенностей детей. Подготовка ребенка к восприятию различной </a:t>
            </a:r>
            <a:r>
              <a:rPr lang="ru-RU" sz="12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аудиальной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 информации через собственные  ощущения</a:t>
            </a:r>
            <a:endParaRPr lang="ru-RU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572264" y="3286124"/>
            <a:ext cx="1500198" cy="278608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Принцип положительной оценки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7358082" y="785794"/>
            <a:ext cx="1500198" cy="278608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Соотношение используемого материала с природным и светским календарем</a:t>
            </a: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</a:endParaRPr>
          </a:p>
        </p:txBody>
      </p:sp>
      <p:cxnSp>
        <p:nvCxnSpPr>
          <p:cNvPr id="21" name="Прямая со стрелкой 20"/>
          <p:cNvCxnSpPr>
            <a:endCxn id="4" idx="7"/>
          </p:cNvCxnSpPr>
          <p:nvPr/>
        </p:nvCxnSpPr>
        <p:spPr>
          <a:xfrm rot="10800000" flipV="1">
            <a:off x="1586276" y="500042"/>
            <a:ext cx="3057163" cy="9774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>
            <a:off x="1928796" y="642916"/>
            <a:ext cx="3000395" cy="25717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16" idx="0"/>
          </p:cNvCxnSpPr>
          <p:nvPr/>
        </p:nvCxnSpPr>
        <p:spPr>
          <a:xfrm rot="5400000">
            <a:off x="2625315" y="1839505"/>
            <a:ext cx="3357586" cy="6786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15" idx="0"/>
          </p:cNvCxnSpPr>
          <p:nvPr/>
        </p:nvCxnSpPr>
        <p:spPr>
          <a:xfrm rot="16200000" flipH="1">
            <a:off x="3482570" y="1660909"/>
            <a:ext cx="3357586" cy="10358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18" idx="0"/>
          </p:cNvCxnSpPr>
          <p:nvPr/>
        </p:nvCxnSpPr>
        <p:spPr>
          <a:xfrm rot="16200000" flipH="1">
            <a:off x="4589859" y="553620"/>
            <a:ext cx="2786082" cy="2678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endCxn id="19" idx="1"/>
          </p:cNvCxnSpPr>
          <p:nvPr/>
        </p:nvCxnSpPr>
        <p:spPr>
          <a:xfrm>
            <a:off x="4643438" y="500042"/>
            <a:ext cx="2934343" cy="6937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458026" y="90100"/>
            <a:ext cx="2279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4439592" y="43934"/>
            <a:ext cx="2648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4439592" y="43934"/>
            <a:ext cx="2648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4439592" y="43934"/>
            <a:ext cx="2648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E142-33AE-4BF2-A34C-7FB9A7E51A0B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857356" y="285728"/>
            <a:ext cx="5786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Формы  занятий</a:t>
            </a:r>
            <a:endParaRPr lang="ru-RU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305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Структура музыкального занятия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E142-33AE-4BF2-A34C-7FB9A7E51A0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lvl="0" algn="ctr"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Организация занятий:</a:t>
            </a:r>
          </a:p>
          <a:p>
            <a:pPr lvl="0">
              <a:buFont typeface="Wingdings" pitchFamily="2" charset="2"/>
              <a:buChar char="ü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Занятия проводятся два раза в неделю в музыкальном зале, в первой половине дня.</a:t>
            </a:r>
          </a:p>
          <a:p>
            <a:pPr lvl="0">
              <a:buFont typeface="Wingdings" pitchFamily="2" charset="2"/>
              <a:buChar char="ü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Длительность занятий по 25 – 30 минут, в зависимости от возраста детей.</a:t>
            </a:r>
          </a:p>
          <a:p>
            <a:pPr lvl="0">
              <a:buFont typeface="Wingdings" pitchFamily="2" charset="2"/>
              <a:buChar char="ü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Сеансы музыкотерапии возможно проводить вечером по 5 –7 минут.</a:t>
            </a:r>
          </a:p>
          <a:p>
            <a:pPr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</a:t>
            </a:r>
          </a:p>
          <a:p>
            <a:pPr lvl="0" algn="ctr"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Наглядный  материал, используемый на занятиях:</a:t>
            </a:r>
          </a:p>
          <a:p>
            <a:pPr lvl="0">
              <a:buFont typeface="Wingdings" pitchFamily="2" charset="2"/>
              <a:buChar char="ü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Только качественная аудиозапись музыки</a:t>
            </a:r>
          </a:p>
          <a:p>
            <a:pPr lvl="0">
              <a:buFont typeface="Wingdings" pitchFamily="2" charset="2"/>
              <a:buChar char="ü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Иллюстрации и репродукции</a:t>
            </a:r>
          </a:p>
          <a:p>
            <a:pPr lvl="0">
              <a:buFont typeface="Wingdings" pitchFamily="2" charset="2"/>
              <a:buChar char="ü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Малые скульптурные формы</a:t>
            </a:r>
          </a:p>
          <a:p>
            <a:pPr lvl="0">
              <a:buFont typeface="Wingdings" pitchFamily="2" charset="2"/>
              <a:buChar char="ü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Дидактический материал</a:t>
            </a:r>
          </a:p>
          <a:p>
            <a:pPr lvl="0">
              <a:buFont typeface="Wingdings" pitchFamily="2" charset="2"/>
              <a:buChar char="ü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Игровые атрибуты</a:t>
            </a:r>
          </a:p>
          <a:p>
            <a:pPr lvl="0">
              <a:buFont typeface="Wingdings" pitchFamily="2" charset="2"/>
              <a:buChar char="ü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Музыкальные инструменты</a:t>
            </a:r>
          </a:p>
          <a:p>
            <a:pPr lvl="0">
              <a:buFont typeface="Wingdings" pitchFamily="2" charset="2"/>
              <a:buChar char="ü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«Живые игрушки» (воспитатели или дети, одетые в костюмы)</a:t>
            </a:r>
          </a:p>
          <a:p>
            <a:pPr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E142-33AE-4BF2-A34C-7FB9A7E51A0B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0"/>
            <a:ext cx="9144000" cy="164305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УСЛОВИЯ  РЕАЛИЗАЦИИ  ПРОГРАММЫ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7500"/>
          </a:bodyPr>
          <a:lstStyle/>
          <a:p>
            <a:pPr algn="ctr">
              <a:buNone/>
            </a:pPr>
            <a:endParaRPr lang="ru-RU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>
              <a:buNone/>
            </a:pPr>
            <a:endParaRPr lang="ru-RU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E142-33AE-4BF2-A34C-7FB9A7E51A0B}" type="slidenum">
              <a:rPr lang="ru-RU" smtClean="0"/>
              <a:pPr/>
              <a:t>9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280" y="928672"/>
          <a:ext cx="8644000" cy="5551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1000"/>
                <a:gridCol w="2161000"/>
                <a:gridCol w="2161000"/>
                <a:gridCol w="2161000"/>
              </a:tblGrid>
              <a:tr h="70496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FFFF00"/>
                          </a:solidFill>
                        </a:rPr>
                        <a:t>МУЗЫКАЛЬНО-РИТМИЧЕСКИЕ ДВИЖЕНИЯ</a:t>
                      </a:r>
                      <a:endParaRPr lang="ru-RU" sz="1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FFFF00"/>
                          </a:solidFill>
                        </a:rPr>
                        <a:t>РАЗВИТИЕ ЧУВСТВА РИТМА, МУЗИЦИРОВАНИЕ</a:t>
                      </a:r>
                      <a:endParaRPr lang="ru-RU" sz="1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FFFF00"/>
                          </a:solidFill>
                        </a:rPr>
                        <a:t>ВОСПРИЯТИЕ</a:t>
                      </a:r>
                      <a:endParaRPr lang="ru-RU" sz="1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FFFF00"/>
                          </a:solidFill>
                        </a:rPr>
                        <a:t>ПЕНИЕ</a:t>
                      </a:r>
                      <a:endParaRPr lang="ru-RU" sz="1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8121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Уметь различать трех частную неконтрастную музыку</a:t>
                      </a:r>
                    </a:p>
                    <a:p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Хорошо чувствовать ритм и уметь прохлопать его.</a:t>
                      </a:r>
                    </a:p>
                    <a:p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Различать народную и авторскую музыку. Узнавать по фрагменту любое произведение из «Времен года» Чайковского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Петь выразительно, легким звуком</a:t>
                      </a:r>
                    </a:p>
                    <a:p>
                      <a:endParaRPr lang="ru-RU" sz="1200" b="1" dirty="0"/>
                    </a:p>
                  </a:txBody>
                  <a:tcPr/>
                </a:tc>
              </a:tr>
              <a:tr h="8121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Самостоятельно менять движения по частям и музыкальным фразам</a:t>
                      </a:r>
                    </a:p>
                    <a:p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Проиграть любое музыкальное произведение с заданным ритмическим рисунком.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Должны иметь представление о том, что такое балет и опера, кто такой композитор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Уметь петь а капелла, в хоре, соло, в сопровождении детского оркестра</a:t>
                      </a:r>
                      <a:endParaRPr lang="ru-RU" sz="1200" b="1" dirty="0"/>
                    </a:p>
                  </a:txBody>
                  <a:tcPr/>
                </a:tc>
              </a:tr>
              <a:tr h="9666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Уметь энергично ходить, легко бегать, ритмично прыгать, выполнять различные</a:t>
                      </a:r>
                      <a:r>
                        <a:rPr lang="ru-RU" sz="1200" b="1" baseline="0" dirty="0" smtClean="0"/>
                        <a:t> танцевальные движения</a:t>
                      </a:r>
                      <a:endParaRPr lang="ru-RU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Уметь считывать ритмические рисунки с паузами.</a:t>
                      </a:r>
                    </a:p>
                    <a:p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Хорошо различать двух и трех частную форму произведения, эмоционально</a:t>
                      </a:r>
                      <a:r>
                        <a:rPr lang="ru-RU" sz="1200" b="1" baseline="0" dirty="0" smtClean="0"/>
                        <a:t> откликаться га музыку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Активно проявлять себя в </a:t>
                      </a:r>
                      <a:r>
                        <a:rPr lang="ru-RU" sz="1200" b="1" dirty="0" err="1" smtClean="0"/>
                        <a:t>инсценировании</a:t>
                      </a:r>
                      <a:r>
                        <a:rPr lang="ru-RU" sz="1200" b="1" dirty="0" smtClean="0"/>
                        <a:t>  песен.</a:t>
                      </a:r>
                    </a:p>
                    <a:p>
                      <a:endParaRPr lang="ru-RU" sz="1200" b="1" dirty="0"/>
                    </a:p>
                  </a:txBody>
                  <a:tcPr/>
                </a:tc>
              </a:tr>
              <a:tr h="992592">
                <a:tc>
                  <a:txBody>
                    <a:bodyPr/>
                    <a:lstStyle/>
                    <a:p>
                      <a:pPr lvl="0"/>
                      <a:r>
                        <a:rPr lang="ru-RU" sz="1200" b="1" dirty="0" smtClean="0"/>
                        <a:t>Уметь использовать знакомые движения в творческих плясках, оценивать качество выполняемых движений.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Играть в ансамбле на 2 –3 голоса, выдерживая свой ритмический рисунок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Уметь словесно выразить свое отношение к музыке, уметь фантазировать, музицировать на муз инструментах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Петь эмоционально, передавая характер мелодии</a:t>
                      </a:r>
                    </a:p>
                    <a:p>
                      <a:endParaRPr lang="ru-RU" sz="1200" b="1" dirty="0"/>
                    </a:p>
                  </a:txBody>
                  <a:tcPr/>
                </a:tc>
              </a:tr>
              <a:tr h="93066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200" b="1" dirty="0" smtClean="0"/>
                        <a:t>Различать звучание русских народных инструментов и симфонического оркестра</a:t>
                      </a:r>
                    </a:p>
                    <a:p>
                      <a:r>
                        <a:rPr lang="ru-RU" sz="1200" b="1" dirty="0" smtClean="0"/>
                        <a:t> 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200" b="1" dirty="0" smtClean="0"/>
                        <a:t>Узнавать песню не только по вступлению но и по фрагменту.</a:t>
                      </a:r>
                    </a:p>
                    <a:p>
                      <a:r>
                        <a:rPr lang="ru-RU" sz="1200" b="1" dirty="0" smtClean="0"/>
                        <a:t> </a:t>
                      </a:r>
                    </a:p>
                    <a:p>
                      <a:endParaRPr lang="ru-RU" sz="1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692010" y="214290"/>
            <a:ext cx="614251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ОЖИДАЕМЫЕ РЕЗУЛЬТАТЫ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685</TotalTime>
  <Words>961</Words>
  <Application>Microsoft Office PowerPoint</Application>
  <PresentationFormat>Экран (4:3)</PresentationFormat>
  <Paragraphs>171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ДОПОЛНИТЕЛЬНАЯ ПРОГРАММА МУЗЫКАЛЬНОГО РАЗВИТИЯ ДЕТЕЙ для детей старшего дошкольного возраста</vt:lpstr>
      <vt:lpstr>Слайд 2</vt:lpstr>
      <vt:lpstr>Слайд 3</vt:lpstr>
      <vt:lpstr>Слайд 4</vt:lpstr>
      <vt:lpstr>Слайд 5</vt:lpstr>
      <vt:lpstr> </vt:lpstr>
      <vt:lpstr>Структура музыкального занятия</vt:lpstr>
      <vt:lpstr>Слайд 8</vt:lpstr>
      <vt:lpstr>Слайд 9</vt:lpstr>
      <vt:lpstr>Слайд 10</vt:lpstr>
      <vt:lpstr>МУЗЫКОТЕРАПИЯ</vt:lpstr>
      <vt:lpstr>РАССЛАБЛЕНИЕ</vt:lpstr>
      <vt:lpstr>Упражнение</vt:lpstr>
      <vt:lpstr>РАЗВИТИЕ РИТМИЧЕСКОГО СЛУХА</vt:lpstr>
      <vt:lpstr>ТЕМБРОВОЕ ФАНТАЗИРОВАНИЕ</vt:lpstr>
      <vt:lpstr>ПЛАСТИЧЕСКОЕ ФАНТАЗИРОВАНИЕ </vt:lpstr>
      <vt:lpstr> ТВОРЧЕСТВО КАК СОЗИДАНИЕ </vt:lpstr>
      <vt:lpstr>РАЗВИТИЕ КОЛЛЕКТИВНОГО РИТМИЧЕСКОГО СЛУХА</vt:lpstr>
      <vt:lpstr>Слайд 19</vt:lpstr>
      <vt:lpstr>ДИАГРАММА педагогического обследования детей       май 2006 г. </vt:lpstr>
      <vt:lpstr>заключение</vt:lpstr>
      <vt:lpstr>План дальнейшей работы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Адаптированная программа музыкального развития</dc:title>
  <dc:creator>Admin</dc:creator>
  <cp:lastModifiedBy>Любовь</cp:lastModifiedBy>
  <cp:revision>73</cp:revision>
  <dcterms:created xsi:type="dcterms:W3CDTF">2010-08-25T12:13:18Z</dcterms:created>
  <dcterms:modified xsi:type="dcterms:W3CDTF">2013-03-02T12:06:26Z</dcterms:modified>
</cp:coreProperties>
</file>