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9" r:id="rId3"/>
    <p:sldId id="257" r:id="rId4"/>
    <p:sldId id="259" r:id="rId5"/>
    <p:sldId id="260" r:id="rId6"/>
    <p:sldId id="261" r:id="rId7"/>
    <p:sldId id="266" r:id="rId8"/>
    <p:sldId id="267" r:id="rId9"/>
    <p:sldId id="265" r:id="rId10"/>
    <p:sldId id="262" r:id="rId11"/>
    <p:sldId id="263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B0E-EED1-4A33-B614-8F493DD56F6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B0E-EED1-4A33-B614-8F493DD56F6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B0E-EED1-4A33-B614-8F493DD56F6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B0E-EED1-4A33-B614-8F493DD56F6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B0E-EED1-4A33-B614-8F493DD56F6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B0E-EED1-4A33-B614-8F493DD56F6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B0E-EED1-4A33-B614-8F493DD56F6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B0E-EED1-4A33-B614-8F493DD56F6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B0E-EED1-4A33-B614-8F493DD56F6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B0E-EED1-4A33-B614-8F493DD56F6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7B0E-EED1-4A33-B614-8F493DD56F6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D7B0E-EED1-4A33-B614-8F493DD56F6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CC1F-206E-4250-9978-B02EC0A45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1285860"/>
            <a:ext cx="67151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ЗВУКИ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endParaRPr lang="ru-RU" sz="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БУКВА 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edia.agnes.ru/media/catalog/product/cache/1/image/800x1157/9df78eab33525d08d6e5fb8d27136e95/d/k/dkny-signature-robe-halat-rozovyj-30-52912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2928958" cy="423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8" name="Picture 4" descr="http://chatic.net/uploads/posts/2009-07/1248476728_r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857496"/>
            <a:ext cx="3452818" cy="3452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28794" y="78579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Определи какой слышится звук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[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]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или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[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хь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]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Где слышится этот звук в слове? 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&amp;khcy;&amp;vcy;&amp;ocy;&amp;scy;&amp;tcy;"/>
          <p:cNvSpPr>
            <a:spLocks noChangeAspect="1" noChangeArrowheads="1"/>
          </p:cNvSpPr>
          <p:nvPr/>
        </p:nvSpPr>
        <p:spPr bwMode="auto">
          <a:xfrm>
            <a:off x="155575" y="-441325"/>
            <a:ext cx="1428750" cy="92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://www.liebherr.com/catXmedia/hg2013-default-/Thumbnails/CUNesf3923-21_sd_38194-0_W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86124"/>
            <a:ext cx="1857388" cy="32861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486" name="Picture 6" descr="http://lh6.ggpht.com/_cBMAPLZnJJk/THZzXfOmsZI/AAAAAAAAGLQ/gmyQMv82tY0/s400/%D0%A5%D0%B2%D0%BE%D1%81%D1%82%20%D0%BA%D0%B8%D1%82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85728"/>
            <a:ext cx="3333747" cy="25003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488" name="Picture 8" descr="http://www.timefry.ru/img/site/136706339211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357694"/>
            <a:ext cx="2786082" cy="22557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490" name="Picture 10" descr="http://images.samogo.net/images/82531496_elephant_trunk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85728"/>
            <a:ext cx="3529123" cy="23574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357422" y="3357562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Какое слово «лишнее»?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hmag.ru/images/stories/Alfaviti/Azbuka-dlia-malishey/zbuka-dlia-malishey-bukva-h.jpg"/>
          <p:cNvPicPr>
            <a:picLocks noChangeAspect="1" noChangeArrowheads="1"/>
          </p:cNvPicPr>
          <p:nvPr/>
        </p:nvPicPr>
        <p:blipFill>
          <a:blip r:embed="rId2" cstate="print"/>
          <a:srcRect l="1852" t="1482" r="1852" b="6620"/>
          <a:stretch>
            <a:fillRect/>
          </a:stretch>
        </p:blipFill>
        <p:spPr bwMode="auto">
          <a:xfrm>
            <a:off x="928662" y="1857364"/>
            <a:ext cx="7429552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71538" y="571480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Посмотри внимательно на картинку, найди и запомни на ней те слова, в названии которых слышится звук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]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а теперь закрой глаза и попробуй назвать эти слова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bizamania.ru/j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664" y="428604"/>
            <a:ext cx="6823926" cy="4572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Блок-схема: узел 5"/>
          <p:cNvSpPr/>
          <p:nvPr/>
        </p:nvSpPr>
        <p:spPr>
          <a:xfrm>
            <a:off x="3143240" y="5572140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14810" y="557214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429256" y="5572140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ogol-hotel.com.ua/userfiles/image/rooms/sverb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00042"/>
            <a:ext cx="6572336" cy="4929252"/>
          </a:xfrm>
          <a:prstGeom prst="rect">
            <a:avLst/>
          </a:prstGeom>
          <a:noFill/>
        </p:spPr>
      </p:pic>
      <p:sp>
        <p:nvSpPr>
          <p:cNvPr id="3" name="Блок-схема: узел 2"/>
          <p:cNvSpPr/>
          <p:nvPr/>
        </p:nvSpPr>
        <p:spPr>
          <a:xfrm>
            <a:off x="3071802" y="6072206"/>
            <a:ext cx="457200" cy="457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4429124" y="6072206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715008" y="6072206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ussian7.ru/wp-content/uploads/2014/09/1366132849_meh-pes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03509"/>
            <a:ext cx="7123610" cy="5054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Блок-схема: узел 2"/>
          <p:cNvSpPr/>
          <p:nvPr/>
        </p:nvSpPr>
        <p:spPr>
          <a:xfrm>
            <a:off x="3357554" y="5857892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4572000" y="5857892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715008" y="585789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ndroidreview.ru/wp-content/uploads/2012/10/govoryashii_homyak_na_andro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266" y="285729"/>
            <a:ext cx="4931063" cy="52149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Блок-схема: узел 2"/>
          <p:cNvSpPr/>
          <p:nvPr/>
        </p:nvSpPr>
        <p:spPr>
          <a:xfrm>
            <a:off x="3143240" y="585789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4214810" y="5857892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214942" y="5857892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elena-kuzmina.ru/assets/images/new/br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500042"/>
            <a:ext cx="6357983" cy="5030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Блок-схема: узел 2"/>
          <p:cNvSpPr/>
          <p:nvPr/>
        </p:nvSpPr>
        <p:spPr>
          <a:xfrm>
            <a:off x="3143240" y="585789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4143372" y="5857892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214942" y="5857892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4udesnaya-da4a.com/wp-content/uploads/hur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615" y="359813"/>
            <a:ext cx="8107790" cy="5426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Блок-схема: узел 2"/>
          <p:cNvSpPr/>
          <p:nvPr/>
        </p:nvSpPr>
        <p:spPr>
          <a:xfrm>
            <a:off x="3428992" y="600076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4429124" y="6000768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429256" y="6000768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online-azbuka.ru/image/bukv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8238842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estival.1september.ru/articles/627020/presentation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7000924" cy="5250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67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22</cp:revision>
  <dcterms:created xsi:type="dcterms:W3CDTF">2014-12-16T20:06:22Z</dcterms:created>
  <dcterms:modified xsi:type="dcterms:W3CDTF">2014-12-17T19:12:55Z</dcterms:modified>
</cp:coreProperties>
</file>