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2" r:id="rId3"/>
    <p:sldId id="263" r:id="rId4"/>
    <p:sldId id="265" r:id="rId5"/>
    <p:sldId id="266" r:id="rId6"/>
    <p:sldId id="261" r:id="rId7"/>
    <p:sldId id="258" r:id="rId8"/>
    <p:sldId id="259" r:id="rId9"/>
    <p:sldId id="256" r:id="rId10"/>
    <p:sldId id="25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12/17/2014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357298"/>
            <a:ext cx="7429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Звук и буква 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image.slidesharecdn.com/random-130414021518-phpapp02/95/-1-638.jpg?cb=13659237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42010"/>
            <a:ext cx="8215370" cy="6167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pt4web.ru/images/1194/29999/640/img22.jpg"/>
          <p:cNvPicPr>
            <a:picLocks noChangeAspect="1" noChangeArrowheads="1"/>
          </p:cNvPicPr>
          <p:nvPr/>
        </p:nvPicPr>
        <p:blipFill>
          <a:blip r:embed="rId2" cstate="print"/>
          <a:srcRect l="1852" t="4938" r="926" b="6173"/>
          <a:stretch>
            <a:fillRect/>
          </a:stretch>
        </p:blipFill>
        <p:spPr bwMode="auto">
          <a:xfrm>
            <a:off x="928662" y="785794"/>
            <a:ext cx="7500990" cy="5143536"/>
          </a:xfrm>
          <a:prstGeom prst="rect">
            <a:avLst/>
          </a:prstGeom>
          <a:noFill/>
        </p:spPr>
      </p:pic>
      <p:sp>
        <p:nvSpPr>
          <p:cNvPr id="3" name="Блок-схема: узел 2"/>
          <p:cNvSpPr/>
          <p:nvPr/>
        </p:nvSpPr>
        <p:spPr>
          <a:xfrm>
            <a:off x="3143240" y="6072206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4143372" y="607220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5143504" y="607220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raskraska.ru/azbuka/a-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290"/>
            <a:ext cx="5572164" cy="6481869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encrypted-tbn2.gstatic.com/images?q=tbn:ANd9GcSPmlNDRRyrMlWiKYUA9ssM6E_d1XoGENmcnWJ9eecvADXPlkeKLw"/>
          <p:cNvPicPr>
            <a:picLocks noChangeAspect="1" noChangeArrowheads="1"/>
          </p:cNvPicPr>
          <p:nvPr/>
        </p:nvPicPr>
        <p:blipFill>
          <a:blip r:embed="rId2" cstate="print"/>
          <a:srcRect l="18678" t="7933" r="15102" b="11593"/>
          <a:stretch>
            <a:fillRect/>
          </a:stretch>
        </p:blipFill>
        <p:spPr bwMode="auto">
          <a:xfrm>
            <a:off x="1571604" y="395633"/>
            <a:ext cx="6357982" cy="57873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fs1.ppt4web.ru/images/5418/72305/31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322750" cy="62286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age.slidesharecdn.com/random-130414021518-phpapp02/95/-8-638.jpg?cb=13659237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360580" cy="62769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age.slidesharecdn.com/random-130414021518-phpapp02/95/-14-638.jpg?cb=13659237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358246" cy="62752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easyen.ru/_ld/151/s90832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290"/>
            <a:ext cx="7715304" cy="641913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ppt4web.ru/images/1194/29999/640/img23.jpg"/>
          <p:cNvPicPr>
            <a:picLocks noChangeAspect="1" noChangeArrowheads="1"/>
          </p:cNvPicPr>
          <p:nvPr/>
        </p:nvPicPr>
        <p:blipFill>
          <a:blip r:embed="rId2" cstate="print"/>
          <a:srcRect l="2601" t="5780" r="2891" b="5203"/>
          <a:stretch>
            <a:fillRect/>
          </a:stretch>
        </p:blipFill>
        <p:spPr bwMode="auto">
          <a:xfrm>
            <a:off x="1071538" y="785794"/>
            <a:ext cx="7500990" cy="52988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ppt4web.ru/images/1194/29999/640/img24.jpg"/>
          <p:cNvPicPr>
            <a:picLocks noChangeAspect="1" noChangeArrowheads="1"/>
          </p:cNvPicPr>
          <p:nvPr/>
        </p:nvPicPr>
        <p:blipFill>
          <a:blip r:embed="rId2" cstate="print"/>
          <a:srcRect l="3571" t="5952" r="5358" b="7143"/>
          <a:stretch>
            <a:fillRect/>
          </a:stretch>
        </p:blipFill>
        <p:spPr bwMode="auto">
          <a:xfrm>
            <a:off x="1000100" y="500042"/>
            <a:ext cx="7286676" cy="5214974"/>
          </a:xfrm>
          <a:prstGeom prst="rect">
            <a:avLst/>
          </a:prstGeom>
          <a:noFill/>
        </p:spPr>
      </p:pic>
      <p:sp>
        <p:nvSpPr>
          <p:cNvPr id="3" name="Блок-схема: узел 2"/>
          <p:cNvSpPr/>
          <p:nvPr/>
        </p:nvSpPr>
        <p:spPr>
          <a:xfrm>
            <a:off x="3143240" y="614364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4143372" y="6143644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5143504" y="6143644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pt4web.ru/images/1194/29999/640/img21.jpg"/>
          <p:cNvPicPr>
            <a:picLocks noChangeAspect="1" noChangeArrowheads="1"/>
          </p:cNvPicPr>
          <p:nvPr/>
        </p:nvPicPr>
        <p:blipFill>
          <a:blip r:embed="rId2" cstate="print"/>
          <a:srcRect l="1786" t="8333" r="1787" b="7143"/>
          <a:stretch>
            <a:fillRect/>
          </a:stretch>
        </p:blipFill>
        <p:spPr bwMode="auto">
          <a:xfrm>
            <a:off x="785786" y="642918"/>
            <a:ext cx="7715304" cy="50720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Блок-схема: узел 2"/>
          <p:cNvSpPr/>
          <p:nvPr/>
        </p:nvSpPr>
        <p:spPr>
          <a:xfrm>
            <a:off x="2786050" y="6072206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2071670" y="607220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428728" y="6072206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5929322" y="607220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7500958" y="607220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6715140" y="6072206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4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Артем</dc:creator>
  <cp:lastModifiedBy>Админ</cp:lastModifiedBy>
  <cp:revision>19</cp:revision>
  <dcterms:created xsi:type="dcterms:W3CDTF">2014-10-06T18:39:05Z</dcterms:created>
  <dcterms:modified xsi:type="dcterms:W3CDTF">2014-12-16T21:48:23Z</dcterms:modified>
</cp:coreProperties>
</file>