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70" r:id="rId2"/>
    <p:sldId id="259" r:id="rId3"/>
    <p:sldId id="256" r:id="rId4"/>
    <p:sldId id="261" r:id="rId5"/>
    <p:sldId id="267" r:id="rId6"/>
    <p:sldId id="268" r:id="rId7"/>
    <p:sldId id="269" r:id="rId8"/>
    <p:sldId id="258" r:id="rId9"/>
    <p:sldId id="263" r:id="rId10"/>
    <p:sldId id="265" r:id="rId11"/>
    <p:sldId id="264" r:id="rId12"/>
    <p:sldId id="266" r:id="rId13"/>
    <p:sldId id="257" r:id="rId14"/>
    <p:sldId id="260" r:id="rId15"/>
    <p:sldId id="26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0E5C-7535-4947-869B-67F21DCFE72E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BDB1-E29F-4AE7-8CF4-115AC32EA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0E5C-7535-4947-869B-67F21DCFE72E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BDB1-E29F-4AE7-8CF4-115AC32EA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0E5C-7535-4947-869B-67F21DCFE72E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BDB1-E29F-4AE7-8CF4-115AC32EA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0E5C-7535-4947-869B-67F21DCFE72E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BDB1-E29F-4AE7-8CF4-115AC32EA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0E5C-7535-4947-869B-67F21DCFE72E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BDB1-E29F-4AE7-8CF4-115AC32EA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0E5C-7535-4947-869B-67F21DCFE72E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BDB1-E29F-4AE7-8CF4-115AC32EA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0E5C-7535-4947-869B-67F21DCFE72E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BDB1-E29F-4AE7-8CF4-115AC32EA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0E5C-7535-4947-869B-67F21DCFE72E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BDB1-E29F-4AE7-8CF4-115AC32EA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0E5C-7535-4947-869B-67F21DCFE72E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BDB1-E29F-4AE7-8CF4-115AC32EA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0E5C-7535-4947-869B-67F21DCFE72E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BDB1-E29F-4AE7-8CF4-115AC32EA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0E5C-7535-4947-869B-67F21DCFE72E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A7BDB1-E29F-4AE7-8CF4-115AC32EA1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640E5C-7535-4947-869B-67F21DCFE72E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A7BDB1-E29F-4AE7-8CF4-115AC32EA1F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1785926"/>
            <a:ext cx="66437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C00000"/>
                </a:solidFill>
              </a:rPr>
              <a:t>Звук и буква О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Picture 2" descr="http://images.myshared.ru/835647/slide_3.jpg"/>
          <p:cNvPicPr>
            <a:picLocks noChangeAspect="1" noChangeArrowheads="1"/>
          </p:cNvPicPr>
          <p:nvPr/>
        </p:nvPicPr>
        <p:blipFill>
          <a:blip r:embed="rId2" cstate="print"/>
          <a:srcRect r="826" b="8495"/>
          <a:stretch>
            <a:fillRect/>
          </a:stretch>
        </p:blipFill>
        <p:spPr bwMode="auto">
          <a:xfrm>
            <a:off x="285720" y="357166"/>
            <a:ext cx="8572560" cy="5929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 descr="http://images.myshared.ru/835647/slide_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145" y="125250"/>
            <a:ext cx="8695574" cy="65184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 descr="http://images.myshared.ru/835647/slide_5.jpg"/>
          <p:cNvPicPr>
            <a:picLocks noChangeAspect="1" noChangeArrowheads="1"/>
          </p:cNvPicPr>
          <p:nvPr/>
        </p:nvPicPr>
        <p:blipFill>
          <a:blip r:embed="rId2" cstate="print"/>
          <a:srcRect r="1394" b="8591"/>
          <a:stretch>
            <a:fillRect/>
          </a:stretch>
        </p:blipFill>
        <p:spPr bwMode="auto">
          <a:xfrm>
            <a:off x="357158" y="428604"/>
            <a:ext cx="8429684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.stranamam.ru/data/cache/2012jan/10/22/3423550_52960nothumb500.jpg"/>
          <p:cNvPicPr>
            <a:picLocks noChangeAspect="1" noChangeArrowheads="1"/>
          </p:cNvPicPr>
          <p:nvPr/>
        </p:nvPicPr>
        <p:blipFill>
          <a:blip r:embed="rId2" cstate="print"/>
          <a:srcRect l="5825" r="7767" b="2308"/>
          <a:stretch>
            <a:fillRect/>
          </a:stretch>
        </p:blipFill>
        <p:spPr bwMode="auto">
          <a:xfrm>
            <a:off x="1500166" y="357166"/>
            <a:ext cx="6357982" cy="5715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1500166" y="6286520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В названии каких предметов слышится звук О?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 descr="http://st.stranamam.ru/data/cache/2011feb/26/19/1503738_81495.jpg"/>
          <p:cNvPicPr>
            <a:picLocks noChangeAspect="1" noChangeArrowheads="1"/>
          </p:cNvPicPr>
          <p:nvPr/>
        </p:nvPicPr>
        <p:blipFill>
          <a:blip r:embed="rId2" cstate="print"/>
          <a:srcRect l="3333" t="1482" r="956" b="3038"/>
          <a:stretch>
            <a:fillRect/>
          </a:stretch>
        </p:blipFill>
        <p:spPr bwMode="auto">
          <a:xfrm>
            <a:off x="571472" y="285728"/>
            <a:ext cx="8215370" cy="61436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 descr="http://logoportal.ru/wp-content/uploads/2012/09/O.jpg"/>
          <p:cNvPicPr>
            <a:picLocks noChangeAspect="1" noChangeArrowheads="1"/>
          </p:cNvPicPr>
          <p:nvPr/>
        </p:nvPicPr>
        <p:blipFill>
          <a:blip r:embed="rId2" cstate="print"/>
          <a:srcRect l="4706" t="4706" r="3529" b="14117"/>
          <a:stretch>
            <a:fillRect/>
          </a:stretch>
        </p:blipFill>
        <p:spPr bwMode="auto">
          <a:xfrm>
            <a:off x="1071538" y="197805"/>
            <a:ext cx="7286676" cy="64459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 descr="http://pedlib.ru/books1/1/0215/image0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500042"/>
            <a:ext cx="8540983" cy="571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&amp;Ucy;&amp;chcy;&amp;icy;&amp;mcy; &amp;bcy;&amp;ucy;&amp;kcy;&amp;vcy;&amp;ucy; &amp;Ocy;. &quot; &amp;CHcy;&amp;iecy;&amp;lcy;&amp;yacy;&amp;bcy;&amp;icy;&amp;ncy;&amp;scy;&amp;kcy;&amp;icy;&amp;jcy; &amp;Dcy;&amp;ocy;&amp;shcy;&amp;kcy;&amp;ocy;&amp;lcy;&amp;softcy;&amp;ncy;&amp;ycy;&amp;jcy;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01696"/>
            <a:ext cx="8549380" cy="5884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 descr="http://st.stranamam.ru/data/cache/2012jan/10/27/3423577_97221nothumb500.jpg"/>
          <p:cNvPicPr>
            <a:picLocks noChangeAspect="1" noChangeArrowheads="1"/>
          </p:cNvPicPr>
          <p:nvPr/>
        </p:nvPicPr>
        <p:blipFill>
          <a:blip r:embed="rId2" cstate="print"/>
          <a:srcRect b="4510"/>
          <a:stretch>
            <a:fillRect/>
          </a:stretch>
        </p:blipFill>
        <p:spPr bwMode="auto">
          <a:xfrm>
            <a:off x="928662" y="308084"/>
            <a:ext cx="7215238" cy="60498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2" descr="http://i046.radikal.ru/0711/b6/aa09ee81f40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278" y="1912542"/>
            <a:ext cx="8663440" cy="22308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2" descr="http://i015.radikal.ru/0711/61/c7cf12a678a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869382"/>
            <a:ext cx="8858312" cy="21481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 descr="http://i022.radikal.ru/0711/d8/81a2eeb909f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306" y="1655424"/>
            <a:ext cx="8630412" cy="24165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 descr="http://images.myshared.ru/269530/slide_3.jpg"/>
          <p:cNvPicPr>
            <a:picLocks noChangeAspect="1" noChangeArrowheads="1"/>
          </p:cNvPicPr>
          <p:nvPr/>
        </p:nvPicPr>
        <p:blipFill>
          <a:blip r:embed="rId2" cstate="print"/>
          <a:srcRect l="11136" t="-324" r="1993" b="10079"/>
          <a:stretch>
            <a:fillRect/>
          </a:stretch>
        </p:blipFill>
        <p:spPr bwMode="auto">
          <a:xfrm>
            <a:off x="285720" y="428604"/>
            <a:ext cx="8572560" cy="6072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 descr="http://images.myshared.ru/835647/slide_4.jpg"/>
          <p:cNvPicPr>
            <a:picLocks noChangeAspect="1" noChangeArrowheads="1"/>
          </p:cNvPicPr>
          <p:nvPr/>
        </p:nvPicPr>
        <p:blipFill>
          <a:blip r:embed="rId2" cstate="print"/>
          <a:srcRect r="563" b="8595"/>
          <a:stretch>
            <a:fillRect/>
          </a:stretch>
        </p:blipFill>
        <p:spPr bwMode="auto">
          <a:xfrm>
            <a:off x="357158" y="428604"/>
            <a:ext cx="8501122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</TotalTime>
  <Words>12</Words>
  <Application>Microsoft Office PowerPoint</Application>
  <PresentationFormat>Экран (4:3)</PresentationFormat>
  <Paragraphs>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13</cp:revision>
  <dcterms:created xsi:type="dcterms:W3CDTF">2014-10-27T19:58:18Z</dcterms:created>
  <dcterms:modified xsi:type="dcterms:W3CDTF">2014-12-16T21:43:59Z</dcterms:modified>
</cp:coreProperties>
</file>