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86092" autoAdjust="0"/>
  </p:normalViewPr>
  <p:slideViewPr>
    <p:cSldViewPr>
      <p:cViewPr varScale="1">
        <p:scale>
          <a:sx n="46" d="100"/>
          <a:sy n="46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727" y="2906713"/>
            <a:ext cx="706598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19204" y="4419600"/>
            <a:ext cx="7115196" cy="114300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95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95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74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74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600200"/>
            <a:ext cx="7115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3453-07CD-4C03-9425-31D384EE36B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353E-EC92-4E3F-9952-C0D154F15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490" y="0"/>
            <a:ext cx="7772400" cy="2564904"/>
          </a:xfrm>
        </p:spPr>
        <p:txBody>
          <a:bodyPr/>
          <a:lstStyle/>
          <a:p>
            <a:r>
              <a:rPr lang="ru-RU" dirty="0" smtClean="0"/>
              <a:t>Занимательная математика, веселые стихи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540102.vk.me/c7008/v7008826/1cccd/Et1Liu4SUd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404664"/>
            <a:ext cx="6692974" cy="5832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7008/v7008826/1ccd4/RfQTQ2sLtc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60648"/>
            <a:ext cx="6908998" cy="6264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39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7008/v7008826/1ccdb/CiE5lKhSWe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404664"/>
            <a:ext cx="6981006" cy="5976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6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7008/v7008826/1cce2/b4SNn9lBfE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60648"/>
            <a:ext cx="6981006" cy="6336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661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7008/v7008826/1cce9/DH-J3sA4K1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60648"/>
            <a:ext cx="7053014" cy="6192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49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7008/v7008826/1ccf0/OflnEb-u5o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16632"/>
            <a:ext cx="7125022" cy="6408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1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7008/v7008826/1ccf7/qI9Kv6ZtZR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9"/>
            <a:ext cx="7056784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694805"/>
      </p:ext>
    </p:extLst>
  </p:cSld>
  <p:clrMapOvr>
    <a:masterClrMapping/>
  </p:clrMapOvr>
</p:sld>
</file>

<file path=ppt/theme/theme1.xml><?xml version="1.0" encoding="utf-8"?>
<a:theme xmlns:a="http://schemas.openxmlformats.org/drawingml/2006/main" name="MS_RU_RU_6_8March_StylishFlowersOnWhite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19A8E1-C6EB-4260-AC68-A497561CCE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сo стилизованными цветами</Template>
  <TotalTime>10</TotalTime>
  <Words>5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</vt:lpstr>
      <vt:lpstr>Segoe Light</vt:lpstr>
      <vt:lpstr>Segoe Print</vt:lpstr>
      <vt:lpstr>MS_RU_RU_6_8March_StylishFlowersOnWhite_2007v_Russia</vt:lpstr>
      <vt:lpstr>Занимательная математика, веселые стихи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математика, веселые стихи</dc:title>
  <dc:subject>Шаблон оформления</dc:subject>
  <dc:creator>людмила шепырева</dc:creator>
  <cp:keywords/>
  <dc:description>Корпорация Майкрософт
Шаблон оформления</dc:description>
  <cp:lastModifiedBy>людмила шепырева</cp:lastModifiedBy>
  <cp:revision>1</cp:revision>
  <dcterms:created xsi:type="dcterms:W3CDTF">2014-12-07T18:46:50Z</dcterms:created>
  <dcterms:modified xsi:type="dcterms:W3CDTF">2014-12-07T18:56:50Z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TC103899619990</vt:lpwstr>
  </property>
</Properties>
</file>