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4">
                <a:lumMod val="50000"/>
                <a:alpha val="16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53BEA-65ED-4BAC-AA58-83A01D79BA2B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3703E-C48C-4533-BB1C-FA395166D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lip_image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142984"/>
            <a:ext cx="2928953" cy="437390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Блок-схема: перфолента 4"/>
          <p:cNvSpPr/>
          <p:nvPr/>
        </p:nvSpPr>
        <p:spPr>
          <a:xfrm rot="254257">
            <a:off x="3034313" y="1654013"/>
            <a:ext cx="5101097" cy="3448621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285992"/>
            <a:ext cx="42440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Дидактическая игра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3000372"/>
            <a:ext cx="4961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«Чей домик?»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2253" t="24575" r="65606" b="51968"/>
          <a:stretch>
            <a:fillRect/>
          </a:stretch>
        </p:blipFill>
        <p:spPr>
          <a:xfrm flipH="1">
            <a:off x="1428728" y="2357430"/>
            <a:ext cx="2214578" cy="228601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>
            <a:lum contrast="20000"/>
          </a:blip>
          <a:srcRect l="36740" t="26041" r="35267" b="54167"/>
          <a:stretch>
            <a:fillRect/>
          </a:stretch>
        </p:blipFill>
        <p:spPr>
          <a:xfrm>
            <a:off x="4000496" y="1285860"/>
            <a:ext cx="3929090" cy="392909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4327" t="46560" r="67680" b="28251"/>
          <a:stretch>
            <a:fillRect/>
          </a:stretch>
        </p:blipFill>
        <p:spPr>
          <a:xfrm>
            <a:off x="1357290" y="2071678"/>
            <a:ext cx="2357454" cy="300039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>
            <a:lum contrast="20000"/>
          </a:blip>
          <a:srcRect l="35907" t="47102" r="32961" b="29665"/>
          <a:stretch>
            <a:fillRect/>
          </a:stretch>
        </p:blipFill>
        <p:spPr>
          <a:xfrm>
            <a:off x="3571868" y="976295"/>
            <a:ext cx="4286280" cy="452440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1012" t="68489" r="65838" b="8073"/>
          <a:stretch>
            <a:fillRect/>
          </a:stretch>
        </p:blipFill>
        <p:spPr>
          <a:xfrm>
            <a:off x="1857356" y="2428868"/>
            <a:ext cx="2143140" cy="214314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>
            <a:lum contrast="20000"/>
          </a:blip>
          <a:srcRect l="34646" t="69353" r="33949" b="8443"/>
          <a:stretch>
            <a:fillRect/>
          </a:stretch>
        </p:blipFill>
        <p:spPr>
          <a:xfrm>
            <a:off x="4143372" y="1000108"/>
            <a:ext cx="3929090" cy="392909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63259" t="22395" r="-5986" b="50521"/>
          <a:stretch>
            <a:fillRect/>
          </a:stretch>
        </p:blipFill>
        <p:spPr>
          <a:xfrm rot="16200000" flipH="1">
            <a:off x="1456204" y="3687276"/>
            <a:ext cx="2231064" cy="200026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/>
          <a:srcRect l="66206" t="3125" r="3658" b="77699"/>
          <a:stretch>
            <a:fillRect/>
          </a:stretch>
        </p:blipFill>
        <p:spPr>
          <a:xfrm rot="5400000">
            <a:off x="3929058" y="1571612"/>
            <a:ext cx="4286280" cy="385765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66207" t="70834" r="2141" b="10416"/>
          <a:stretch>
            <a:fillRect/>
          </a:stretch>
        </p:blipFill>
        <p:spPr>
          <a:xfrm rot="16200000" flipH="1">
            <a:off x="1357290" y="3000372"/>
            <a:ext cx="2643206" cy="221457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/>
          <a:srcRect l="66207" t="47917" r="2203" b="32152"/>
          <a:stretch>
            <a:fillRect/>
          </a:stretch>
        </p:blipFill>
        <p:spPr>
          <a:xfrm rot="5400000">
            <a:off x="3548707" y="1110298"/>
            <a:ext cx="4942166" cy="4410145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.jpg"/>
          <p:cNvPicPr>
            <a:picLocks noChangeAspect="1"/>
          </p:cNvPicPr>
          <p:nvPr/>
        </p:nvPicPr>
        <p:blipFill>
          <a:blip r:embed="rId2"/>
          <a:srcRect l="4327" t="1527" r="64881" b="73404"/>
          <a:stretch>
            <a:fillRect/>
          </a:stretch>
        </p:blipFill>
        <p:spPr>
          <a:xfrm>
            <a:off x="1571604" y="2285992"/>
            <a:ext cx="2357454" cy="271464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>
            <a:lum contrast="20000"/>
          </a:blip>
          <a:srcRect l="36740" t="2827" r="35267" b="75745"/>
          <a:stretch>
            <a:fillRect/>
          </a:stretch>
        </p:blipFill>
        <p:spPr>
          <a:xfrm>
            <a:off x="4286248" y="928670"/>
            <a:ext cx="4167217" cy="451187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.jpg"/>
          <p:cNvPicPr>
            <a:picLocks noChangeAspect="1"/>
          </p:cNvPicPr>
          <p:nvPr/>
        </p:nvPicPr>
        <p:blipFill>
          <a:blip r:embed="rId2"/>
          <a:srcRect l="2891" t="25026" r="64809" b="51630"/>
          <a:stretch>
            <a:fillRect/>
          </a:stretch>
        </p:blipFill>
        <p:spPr>
          <a:xfrm>
            <a:off x="714348" y="2357430"/>
            <a:ext cx="3214710" cy="328614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/>
          <a:srcRect l="36740" t="26041" r="35267" b="54167"/>
          <a:stretch>
            <a:fillRect/>
          </a:stretch>
        </p:blipFill>
        <p:spPr>
          <a:xfrm>
            <a:off x="4000496" y="1142984"/>
            <a:ext cx="4500594" cy="450059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.jpg"/>
          <p:cNvPicPr>
            <a:picLocks noChangeAspect="1"/>
          </p:cNvPicPr>
          <p:nvPr/>
        </p:nvPicPr>
        <p:blipFill>
          <a:blip r:embed="rId2"/>
          <a:srcRect l="3504" t="46171" r="66857" b="29963"/>
          <a:stretch>
            <a:fillRect/>
          </a:stretch>
        </p:blipFill>
        <p:spPr>
          <a:xfrm flipH="1">
            <a:off x="1000100" y="2714620"/>
            <a:ext cx="2571768" cy="292895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/>
          <a:srcRect l="36740" t="47917" r="35267" b="31250"/>
          <a:stretch>
            <a:fillRect/>
          </a:stretch>
        </p:blipFill>
        <p:spPr>
          <a:xfrm>
            <a:off x="4143371" y="928670"/>
            <a:ext cx="4207697" cy="442915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.jpg"/>
          <p:cNvPicPr>
            <a:picLocks noChangeAspect="1"/>
          </p:cNvPicPr>
          <p:nvPr/>
        </p:nvPicPr>
        <p:blipFill>
          <a:blip r:embed="rId2"/>
          <a:srcRect l="3017" t="69792" r="64711" b="7887"/>
          <a:stretch>
            <a:fillRect/>
          </a:stretch>
        </p:blipFill>
        <p:spPr>
          <a:xfrm>
            <a:off x="714348" y="2714620"/>
            <a:ext cx="3286148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/>
          <a:srcRect l="35359" t="69792" r="36648" b="9375"/>
          <a:stretch>
            <a:fillRect/>
          </a:stretch>
        </p:blipFill>
        <p:spPr>
          <a:xfrm>
            <a:off x="4214810" y="1428736"/>
            <a:ext cx="4071966" cy="428628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.jpg"/>
          <p:cNvPicPr>
            <a:picLocks noChangeAspect="1"/>
          </p:cNvPicPr>
          <p:nvPr/>
        </p:nvPicPr>
        <p:blipFill>
          <a:blip r:embed="rId2"/>
          <a:srcRect l="66206" t="71875" r="4328" b="9375"/>
          <a:stretch>
            <a:fillRect/>
          </a:stretch>
        </p:blipFill>
        <p:spPr>
          <a:xfrm rot="5400000">
            <a:off x="714348" y="3000372"/>
            <a:ext cx="2857521" cy="257176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/>
          <a:srcRect l="65536" t="46875" r="2319" b="30871"/>
          <a:stretch>
            <a:fillRect/>
          </a:stretch>
        </p:blipFill>
        <p:spPr>
          <a:xfrm rot="5400000">
            <a:off x="3882176" y="1118427"/>
            <a:ext cx="4500596" cy="440683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8596" y="357166"/>
            <a:ext cx="8358246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Вашему вниманию предлагается дидактическая игра для среднего дошкольного возраста 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«Чей домик?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 по ознакомлению с природным миром.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Эта простая на первый взгляд игра развивает мышление детей.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Цель игры: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 учить детей различать диких и домашних животных, птиц.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Задачи: 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Учить детей отличать жителей леса от домашних питомцев. Развивать мышление, память, речь детей. Воспитывать интерес к природному окружению.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kumimoji="0" lang="ru-RU" sz="2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getImage.jpg"/>
          <p:cNvPicPr>
            <a:picLocks noChangeAspect="1"/>
          </p:cNvPicPr>
          <p:nvPr/>
        </p:nvPicPr>
        <p:blipFill>
          <a:blip r:embed="rId2"/>
          <a:srcRect l="66206" t="3125" r="4328" b="76042"/>
          <a:stretch>
            <a:fillRect/>
          </a:stretch>
        </p:blipFill>
        <p:spPr>
          <a:xfrm rot="5400000">
            <a:off x="4143372" y="1285860"/>
            <a:ext cx="4071966" cy="407196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4" name="Рисунок 3" descr="getImage.jpg"/>
          <p:cNvPicPr>
            <a:picLocks noChangeAspect="1"/>
          </p:cNvPicPr>
          <p:nvPr/>
        </p:nvPicPr>
        <p:blipFill>
          <a:blip r:embed="rId2"/>
          <a:srcRect l="66206" t="26041" r="2212" b="53152"/>
          <a:stretch>
            <a:fillRect/>
          </a:stretch>
        </p:blipFill>
        <p:spPr>
          <a:xfrm rot="5400000">
            <a:off x="821505" y="2393149"/>
            <a:ext cx="3143272" cy="2928958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357826"/>
            <a:ext cx="39990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Подготовила </a:t>
            </a: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Кузнецова Светлана Сергеевна</a:t>
            </a: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Воспитатель МБДОУ №10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>
            <a:lum contrast="30000"/>
          </a:blip>
          <a:srcRect l="35176" t="3125" r="35147" b="76339"/>
          <a:stretch>
            <a:fillRect/>
          </a:stretch>
        </p:blipFill>
        <p:spPr>
          <a:xfrm>
            <a:off x="3908869" y="1214422"/>
            <a:ext cx="4306469" cy="4214842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4117" t="3125" r="66802" b="76399"/>
          <a:stretch>
            <a:fillRect/>
          </a:stretch>
        </p:blipFill>
        <p:spPr>
          <a:xfrm>
            <a:off x="785786" y="1928802"/>
            <a:ext cx="3290231" cy="327662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4327" t="27083" r="67680" b="56997"/>
          <a:stretch>
            <a:fillRect/>
          </a:stretch>
        </p:blipFill>
        <p:spPr>
          <a:xfrm>
            <a:off x="714348" y="2428868"/>
            <a:ext cx="3286148" cy="264320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35070" t="25097" r="33556" b="53125"/>
          <a:stretch>
            <a:fillRect/>
          </a:stretch>
        </p:blipFill>
        <p:spPr>
          <a:xfrm>
            <a:off x="4214810" y="1214422"/>
            <a:ext cx="3929090" cy="385765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/>
          <a:srcRect l="4327" t="47917" r="66207" b="31250"/>
          <a:stretch>
            <a:fillRect/>
          </a:stretch>
        </p:blipFill>
        <p:spPr>
          <a:xfrm flipH="1">
            <a:off x="1285852" y="1357298"/>
            <a:ext cx="2857520" cy="285752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/>
          <a:srcRect l="39490" t="47917" r="35267" b="31250"/>
          <a:stretch>
            <a:fillRect/>
          </a:stretch>
        </p:blipFill>
        <p:spPr>
          <a:xfrm>
            <a:off x="4286248" y="1333114"/>
            <a:ext cx="4000528" cy="4669881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5801" t="69034" r="67679" b="6676"/>
          <a:stretch>
            <a:fillRect/>
          </a:stretch>
        </p:blipFill>
        <p:spPr>
          <a:xfrm flipH="1">
            <a:off x="1500165" y="2571744"/>
            <a:ext cx="2481531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36106" t="70833" r="33995" b="7628"/>
          <a:stretch>
            <a:fillRect/>
          </a:stretch>
        </p:blipFill>
        <p:spPr>
          <a:xfrm>
            <a:off x="4153955" y="1500174"/>
            <a:ext cx="4347135" cy="442915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65434" t="25521" r="4327" b="54167"/>
          <a:stretch>
            <a:fillRect/>
          </a:stretch>
        </p:blipFill>
        <p:spPr>
          <a:xfrm rot="5400000">
            <a:off x="1287545" y="1998546"/>
            <a:ext cx="2793408" cy="265392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66207" t="3125" r="4327" b="77083"/>
          <a:stretch>
            <a:fillRect/>
          </a:stretch>
        </p:blipFill>
        <p:spPr>
          <a:xfrm rot="5400000">
            <a:off x="4138012" y="1323365"/>
            <a:ext cx="4357720" cy="413983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64958" t="69451" r="1692" b="7931"/>
          <a:stretch>
            <a:fillRect/>
          </a:stretch>
        </p:blipFill>
        <p:spPr>
          <a:xfrm rot="5400000">
            <a:off x="357158" y="2000243"/>
            <a:ext cx="3500462" cy="3357585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1).jpg"/>
          <p:cNvPicPr>
            <a:picLocks noChangeAspect="1"/>
          </p:cNvPicPr>
          <p:nvPr/>
        </p:nvPicPr>
        <p:blipFill>
          <a:blip r:embed="rId2">
            <a:lum contrast="20000"/>
          </a:blip>
          <a:srcRect l="67680" t="48958" r="4327" b="32292"/>
          <a:stretch>
            <a:fillRect/>
          </a:stretch>
        </p:blipFill>
        <p:spPr>
          <a:xfrm rot="5400000">
            <a:off x="3961747" y="1138076"/>
            <a:ext cx="4187061" cy="3966689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tImage (37).jpg"/>
          <p:cNvPicPr>
            <a:picLocks noChangeAspect="1"/>
          </p:cNvPicPr>
          <p:nvPr/>
        </p:nvPicPr>
        <p:blipFill>
          <a:blip r:embed="rId2"/>
          <a:srcRect l="4327" t="1436" r="67680" b="73227"/>
          <a:stretch>
            <a:fillRect/>
          </a:stretch>
        </p:blipFill>
        <p:spPr>
          <a:xfrm>
            <a:off x="1500166" y="2285992"/>
            <a:ext cx="2511065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getImage (37).jpg"/>
          <p:cNvPicPr>
            <a:picLocks noChangeAspect="1"/>
          </p:cNvPicPr>
          <p:nvPr/>
        </p:nvPicPr>
        <p:blipFill>
          <a:blip r:embed="rId2"/>
          <a:srcRect l="36740" t="3125" r="35267" b="76042"/>
          <a:stretch>
            <a:fillRect/>
          </a:stretch>
        </p:blipFill>
        <p:spPr>
          <a:xfrm>
            <a:off x="4429124" y="1500174"/>
            <a:ext cx="3857652" cy="4060618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</Words>
  <Application>Microsoft Office PowerPoint</Application>
  <PresentationFormat>Экран (4:3)</PresentationFormat>
  <Paragraphs>12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2014-11-09T17:09:51Z</dcterms:created>
  <dcterms:modified xsi:type="dcterms:W3CDTF">2014-11-30T19:38:21Z</dcterms:modified>
</cp:coreProperties>
</file>