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85" r:id="rId4"/>
    <p:sldId id="264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1" autoAdjust="0"/>
    <p:restoredTop sz="94660"/>
  </p:normalViewPr>
  <p:slideViewPr>
    <p:cSldViewPr>
      <p:cViewPr varScale="1">
        <p:scale>
          <a:sx n="73" d="100"/>
          <a:sy n="73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509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9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B3166-1C1A-4E00-870A-C99362927B25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CD22-8DC6-472D-ACC8-9D388E84E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0A6E-F0CB-489B-8E6B-9BD46FD58043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9EBB0-B1E6-4412-BC44-20FC45E61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23216-4052-4B66-ADD9-08E85C87AA49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0AEE-68B5-4773-9636-2E1CC46AE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B6620-8178-46FF-8E40-D2EDF3B7F69B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BBD90-6C04-4581-AE2F-EE119FFA4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803FE-A4C7-41F7-9D52-2448A95863F4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65A5-316B-4434-96CC-C11E08521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08A12-A64F-43D7-B9E6-8E2E2BFAF6F7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9FE0B-92D4-47ED-AE0C-D0D3750A4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F9A49-3A01-47C1-8F84-BD8AE537C1E6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C8ECF-464D-48EA-B1E8-86FDFA724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FBCD6-F750-47CE-A4FF-30029B1C2FF0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F5D1-08E2-4737-AC06-C236784F4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178EC-CE85-4EA7-8A13-309B69253A55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EC504-AE43-497F-A8CD-7B674D457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93CC2-1A2B-4E2F-A5C9-B2613BBB85F8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5C425-5F3B-4669-A90D-8A9BFAB9A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ABC7-8A0D-4E25-AE2A-F6149F98117B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A4159-C192-4C14-B001-916355104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3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3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4404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4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5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6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7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7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07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407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7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7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D8655DA-5C0C-47C1-B380-01D6B51E3CA2}" type="datetimeFigureOut">
              <a:rPr lang="ru-RU"/>
              <a:pPr>
                <a:defRPr/>
              </a:pPr>
              <a:t>10.12.2014</a:t>
            </a:fld>
            <a:endParaRPr lang="ru-RU"/>
          </a:p>
        </p:txBody>
      </p:sp>
      <p:sp>
        <p:nvSpPr>
          <p:cNvPr id="4407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7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2F9EE31-573B-4D3E-B35C-BAA2CB7FE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4" descr="PSD.Kindergarten.Poster.Template.05.3508x2480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642938"/>
            <a:ext cx="8229600" cy="4714875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ru-RU" sz="6600" b="1" i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во второй младшеё группе</a:t>
            </a:r>
            <a:br>
              <a:rPr lang="ru-RU" sz="6600" b="1" i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Разработала : Ковалёва Т.Г</a:t>
            </a:r>
            <a:r>
              <a:rPr lang="ru-RU" sz="2000" b="1" i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600" b="1" i="1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1298453369_2011-02-23_122609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71500"/>
            <a:ext cx="8229600" cy="1357313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ru-RU" sz="5400" b="1" i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Мы играем </a:t>
            </a:r>
          </a:p>
        </p:txBody>
      </p:sp>
      <p:pic>
        <p:nvPicPr>
          <p:cNvPr id="14339" name="Picture 5" descr="PA2412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628775"/>
            <a:ext cx="76327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100360117_large_pasha8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ru-RU" sz="6000" b="1" i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…и поём!</a:t>
            </a:r>
          </a:p>
        </p:txBody>
      </p:sp>
      <p:pic>
        <p:nvPicPr>
          <p:cNvPr id="15363" name="Picture 5" descr="P30415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196975"/>
            <a:ext cx="7704138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100360117_large_pasha8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ru-RU" sz="6000" b="1" i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Очень весело живём!</a:t>
            </a:r>
          </a:p>
        </p:txBody>
      </p:sp>
      <p:pic>
        <p:nvPicPr>
          <p:cNvPr id="16387" name="Picture 8" descr="PA2412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268413"/>
            <a:ext cx="8424862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420</TotalTime>
  <Words>16</Words>
  <PresentationFormat>Экран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Verdana</vt:lpstr>
      <vt:lpstr>Arial</vt:lpstr>
      <vt:lpstr>Wingdings</vt:lpstr>
      <vt:lpstr>Calibri</vt:lpstr>
      <vt:lpstr>Times New Roman</vt:lpstr>
      <vt:lpstr>Соревнование</vt:lpstr>
      <vt:lpstr>Соревнование</vt:lpstr>
      <vt:lpstr>Предметно-развивающая среда во второй младшеё группе  Разработала : Ковалёва Т.Г.</vt:lpstr>
      <vt:lpstr>Мы играем </vt:lpstr>
      <vt:lpstr>…и поём!</vt:lpstr>
      <vt:lpstr>Очень весело живём!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среднй группы «Колокольчик»</dc:title>
  <dc:creator>Ekaterina</dc:creator>
  <cp:lastModifiedBy>Динара</cp:lastModifiedBy>
  <cp:revision>41</cp:revision>
  <dcterms:created xsi:type="dcterms:W3CDTF">2014-10-26T13:35:00Z</dcterms:created>
  <dcterms:modified xsi:type="dcterms:W3CDTF">2014-12-10T18:16:30Z</dcterms:modified>
</cp:coreProperties>
</file>