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7" r:id="rId3"/>
    <p:sldId id="277" r:id="rId4"/>
    <p:sldId id="280" r:id="rId5"/>
    <p:sldId id="28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4A27-F094-4CE5-940C-F3C5A94E9EF4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4399B-C371-47FD-A9FC-F3C4E6620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933DE-7F2F-4FDA-BAF3-1209680A36B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933DE-7F2F-4FDA-BAF3-1209680A36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933DE-7F2F-4FDA-BAF3-1209680A36B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ocuments\&#1055;&#1088;&#1077;&#1079;&#1077;&#1085;&#1090;&#1072;&#1094;&#1080;&#1103;%20&#1051;&#1080;&#1090;&#1077;&#1088;&#1072;&#1090;&#1091;&#1088;&#1085;&#1072;&#1103;%20&#1074;&#1080;&#1082;&#1090;&#1086;&#1088;&#1080;&#1085;&#1072;%20&#1087;&#1086;%20&#1087;&#1088;&#1086;&#1080;&#1079;&#1074;&#1077;&#1076;&#1077;&#1085;&#1080;&#1103;&#1084;%20&#1063;&#1091;&#1082;&#1086;&#1074;&#1089;&#1082;&#1086;&#1075;&#1086;\Aplodismenti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hyperlink" Target="http://www.childlib.info/images/ub2011_42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14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«Какие поступки совершили герои?»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star\Pictures\№7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176967" cy="2259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star\Pictures\e6019b306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2239449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star\Pictures\№7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331236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C:\Users\star\Pictures\№7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01008"/>
            <a:ext cx="3020696" cy="3138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star\Pictures\№7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412776"/>
            <a:ext cx="244827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C:\Users\star\Pictures\№7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6495" y="1340768"/>
            <a:ext cx="325750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C:\Users\star\Pictures\4666758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0"/>
            <a:ext cx="115813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«Какие поступки совершили герои?»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star\Pictures\№7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549" y="2492896"/>
            <a:ext cx="3408379" cy="2045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star\Pictures\№7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060848"/>
            <a:ext cx="3111978" cy="264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star\Pictures\№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556792"/>
            <a:ext cx="3397877" cy="4502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star\Pictures\№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556792"/>
            <a:ext cx="3609695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411760" y="6381328"/>
            <a:ext cx="304800" cy="304800"/>
          </a:xfrm>
          <a:prstGeom prst="rect">
            <a:avLst/>
          </a:prstGeom>
        </p:spPr>
      </p:pic>
      <p:pic>
        <p:nvPicPr>
          <p:cNvPr id="10242" name="Picture 2" descr="C:\Users\star\Pictures\4666758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19" y="0"/>
            <a:ext cx="1158131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reeppt.ru/Prew/FlyingSlaidPrew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img15.nnm.ru/b/a/e/0/0/86932e76207ff4ad94286856de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836712"/>
            <a:ext cx="252028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puzatik.com/uploads/posts/2011-01/1296216225_mojdodyr_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20688"/>
            <a:ext cx="244827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phm.net.ua/media/video_thumbnail/10.1.1.1/videoarx4/19/mojdodyr.avi/10.ful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429000"/>
            <a:ext cx="244827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923928" y="2276872"/>
            <a:ext cx="19672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?</a:t>
            </a:r>
            <a:endParaRPr lang="ru-RU" sz="150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s16.radikal.ru/i190/1103/82/2def6fb771edt.jpg"/>
          <p:cNvPicPr/>
          <p:nvPr/>
        </p:nvPicPr>
        <p:blipFill>
          <a:blip r:embed="rId7" cstate="print"/>
          <a:srcRect b="29333"/>
          <a:stretch>
            <a:fillRect/>
          </a:stretch>
        </p:blipFill>
        <p:spPr bwMode="auto">
          <a:xfrm>
            <a:off x="827584" y="3573016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 -0.00787 L 0.3052 -0.34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eaf183916c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artnow.ru/img/581000/5814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30425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detizdat.ucoz.org/_ph/26/2/166827545.jpg"/>
          <p:cNvPicPr/>
          <p:nvPr/>
        </p:nvPicPr>
        <p:blipFill>
          <a:blip r:embed="rId5" cstate="print"/>
          <a:srcRect l="2105" t="24200" r="1842" b="7800"/>
          <a:stretch>
            <a:fillRect/>
          </a:stretch>
        </p:blipFill>
        <p:spPr bwMode="auto">
          <a:xfrm>
            <a:off x="395536" y="764704"/>
            <a:ext cx="230425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illustrators.ru/illustrations/343822_original.jpg?130710635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933056"/>
            <a:ext cx="230425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491880" y="2492896"/>
            <a:ext cx="180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ru-RU" sz="15000" dirty="0" smtClean="0">
                <a:solidFill>
                  <a:srgbClr val="C00000"/>
                </a:solidFill>
              </a:rPr>
              <a:t>?</a:t>
            </a:r>
            <a:endParaRPr lang="ru-RU" sz="150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http://www.onlinebazar.su/published/publicdata/ONLINEBAZR/attachments/SC/products_pictures/MjUwMDAxNTQyNzItQm9va3MuQ292ZXJzLkZhY2UtMA%24%24_enl.jpg"/>
          <p:cNvPicPr/>
          <p:nvPr/>
        </p:nvPicPr>
        <p:blipFill>
          <a:blip r:embed="rId7" cstate="print"/>
          <a:srcRect t="7170" b="16604"/>
          <a:stretch>
            <a:fillRect/>
          </a:stretch>
        </p:blipFill>
        <p:spPr bwMode="auto">
          <a:xfrm>
            <a:off x="5868144" y="4005064"/>
            <a:ext cx="252028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287 L -0.00399 -0.30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af183916c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5" y="0"/>
            <a:ext cx="6228185" cy="6858000"/>
          </a:xfrm>
          <a:prstGeom prst="rect">
            <a:avLst/>
          </a:prstGeom>
        </p:spPr>
      </p:pic>
      <p:pic>
        <p:nvPicPr>
          <p:cNvPr id="12" name="Рисунок 11" descr="eaf183916c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-main-pic" descr="Картинка 14 из 1124">
            <a:hlinkClick r:id="rId5" tgtFrame="_blank"/>
          </p:cNvPr>
          <p:cNvPicPr/>
          <p:nvPr/>
        </p:nvPicPr>
        <p:blipFill>
          <a:blip r:embed="rId6" cstate="print"/>
          <a:srcRect b="21500"/>
          <a:stretch>
            <a:fillRect/>
          </a:stretch>
        </p:blipFill>
        <p:spPr bwMode="auto">
          <a:xfrm>
            <a:off x="467544" y="260648"/>
            <a:ext cx="2376264" cy="1891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freelance.ru/img/portfolio/big/3080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32656"/>
            <a:ext cx="2232248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freelance.ru/img/portfolio/big/30805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420888"/>
            <a:ext cx="2304256" cy="19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www.internationaltoys.com/pictures/118404_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581128"/>
            <a:ext cx="223224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www.etrol.ru/malish/11.jpg"/>
          <p:cNvPicPr/>
          <p:nvPr/>
        </p:nvPicPr>
        <p:blipFill>
          <a:blip r:embed="rId10" cstate="print"/>
          <a:srcRect t="26750"/>
          <a:stretch>
            <a:fillRect/>
          </a:stretch>
        </p:blipFill>
        <p:spPr bwMode="auto">
          <a:xfrm>
            <a:off x="3419872" y="4653136"/>
            <a:ext cx="244827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static.insales.ru/images/products/1/4833/1209057/Skazki_Chukovskiy_Kniga_Rosman_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4653136"/>
            <a:ext cx="2304256" cy="1938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fancybox-img" descr="http://www.internationaltoys.com/pictures/118404_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2636912"/>
            <a:ext cx="230425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139952" y="0"/>
            <a:ext cx="15121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  ?</a:t>
            </a:r>
            <a:endParaRPr lang="ru-RU" sz="15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ozon.ru/multimedia/books_covers/1001936251.jpg"/>
          <p:cNvPicPr/>
          <p:nvPr/>
        </p:nvPicPr>
        <p:blipFill>
          <a:blip r:embed="rId13" cstate="print"/>
          <a:srcRect t="36986" r="2508"/>
          <a:stretch>
            <a:fillRect/>
          </a:stretch>
        </p:blipFill>
        <p:spPr bwMode="auto">
          <a:xfrm>
            <a:off x="3419872" y="260648"/>
            <a:ext cx="237626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14</Words>
  <Application>Microsoft Office PowerPoint</Application>
  <PresentationFormat>Экран (4:3)</PresentationFormat>
  <Paragraphs>8</Paragraphs>
  <Slides>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«Какие поступки совершили герои?»</vt:lpstr>
      <vt:lpstr>«Какие поступки совершили герои?»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star</dc:creator>
  <cp:lastModifiedBy>star</cp:lastModifiedBy>
  <cp:revision>47</cp:revision>
  <dcterms:created xsi:type="dcterms:W3CDTF">2012-02-28T15:06:38Z</dcterms:created>
  <dcterms:modified xsi:type="dcterms:W3CDTF">2014-03-03T15:42:53Z</dcterms:modified>
</cp:coreProperties>
</file>