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"/>
  </p:notesMasterIdLst>
  <p:sldIdLst>
    <p:sldId id="261" r:id="rId2"/>
    <p:sldId id="262" r:id="rId3"/>
    <p:sldId id="282" r:id="rId4"/>
    <p:sldId id="263" r:id="rId5"/>
    <p:sldId id="265" r:id="rId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/>
    <p:restoredTop sz="94660"/>
  </p:normalViewPr>
  <p:slideViewPr>
    <p:cSldViewPr>
      <p:cViewPr varScale="1">
        <p:scale>
          <a:sx n="107" d="100"/>
          <a:sy n="107" d="100"/>
        </p:scale>
        <p:origin x="-173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CAA4A27-F094-4CE5-940C-F3C5A94E9EF4}" type="datetimeFigureOut">
              <a:rPr lang="ru-RU" smtClean="0"/>
              <a:pPr/>
              <a:t>03.03.2014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CA4399B-C371-47FD-A9FC-F3C4E6620BA1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4D7D8E-3AAA-46C3-B348-F6630D5E598D}" type="datetimeFigureOut">
              <a:rPr lang="ru-RU" smtClean="0"/>
              <a:pPr/>
              <a:t>03.03.2014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B1F659-0C1E-44AC-BDF6-1C6CA03E392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4D7D8E-3AAA-46C3-B348-F6630D5E598D}" type="datetimeFigureOut">
              <a:rPr lang="ru-RU" smtClean="0"/>
              <a:pPr/>
              <a:t>03.03.2014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B1F659-0C1E-44AC-BDF6-1C6CA03E392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4D7D8E-3AAA-46C3-B348-F6630D5E598D}" type="datetimeFigureOut">
              <a:rPr lang="ru-RU" smtClean="0"/>
              <a:pPr/>
              <a:t>03.03.2014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B1F659-0C1E-44AC-BDF6-1C6CA03E392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4D7D8E-3AAA-46C3-B348-F6630D5E598D}" type="datetimeFigureOut">
              <a:rPr lang="ru-RU" smtClean="0"/>
              <a:pPr/>
              <a:t>03.03.2014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B1F659-0C1E-44AC-BDF6-1C6CA03E392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4D7D8E-3AAA-46C3-B348-F6630D5E598D}" type="datetimeFigureOut">
              <a:rPr lang="ru-RU" smtClean="0"/>
              <a:pPr/>
              <a:t>03.03.2014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B1F659-0C1E-44AC-BDF6-1C6CA03E392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4D7D8E-3AAA-46C3-B348-F6630D5E598D}" type="datetimeFigureOut">
              <a:rPr lang="ru-RU" smtClean="0"/>
              <a:pPr/>
              <a:t>03.03.2014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B1F659-0C1E-44AC-BDF6-1C6CA03E392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4D7D8E-3AAA-46C3-B348-F6630D5E598D}" type="datetimeFigureOut">
              <a:rPr lang="ru-RU" smtClean="0"/>
              <a:pPr/>
              <a:t>03.03.2014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B1F659-0C1E-44AC-BDF6-1C6CA03E392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4D7D8E-3AAA-46C3-B348-F6630D5E598D}" type="datetimeFigureOut">
              <a:rPr lang="ru-RU" smtClean="0"/>
              <a:pPr/>
              <a:t>03.03.2014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B1F659-0C1E-44AC-BDF6-1C6CA03E392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4D7D8E-3AAA-46C3-B348-F6630D5E598D}" type="datetimeFigureOut">
              <a:rPr lang="ru-RU" smtClean="0"/>
              <a:pPr/>
              <a:t>03.03.2014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B1F659-0C1E-44AC-BDF6-1C6CA03E392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4D7D8E-3AAA-46C3-B348-F6630D5E598D}" type="datetimeFigureOut">
              <a:rPr lang="ru-RU" smtClean="0"/>
              <a:pPr/>
              <a:t>03.03.2014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B1F659-0C1E-44AC-BDF6-1C6CA03E392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4D7D8E-3AAA-46C3-B348-F6630D5E598D}" type="datetimeFigureOut">
              <a:rPr lang="ru-RU" smtClean="0"/>
              <a:pPr/>
              <a:t>03.03.2014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B1F659-0C1E-44AC-BDF6-1C6CA03E392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4D7D8E-3AAA-46C3-B348-F6630D5E598D}" type="datetimeFigureOut">
              <a:rPr lang="ru-RU" smtClean="0"/>
              <a:pPr/>
              <a:t>03.03.2014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B1F659-0C1E-44AC-BDF6-1C6CA03E392E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hyperlink" Target="http://images.yandex.ru/yandsearch?source=wiz&amp;uinfo=sw-1330-sh-764-fw-1105-fh-558-pd-1&amp;p=1&amp;text=%D0%B7%D0%B0%D0%B9%D1%87%D0%B8%D0%BA%D0%B8%20%D0%B4%D0%B5%D1%82%D1%81%D0%BA%D0%B0%D1%8F%20%D0%BA%D0%B0%D1%80%D1%82%D0%B8%D0%BD%D0%BA%D0%B0&amp;noreask=1&amp;pos=44&amp;rpt=simage&amp;lr=51&amp;img_url=http://img1.liveinternet.ru/images/attach/c/2/69/454/69454755_2322.gif" TargetMode="External"/><Relationship Id="rId3" Type="http://schemas.openxmlformats.org/officeDocument/2006/relationships/image" Target="../media/image2.jpeg"/><Relationship Id="rId7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11" Type="http://schemas.openxmlformats.org/officeDocument/2006/relationships/image" Target="../media/image8.jpeg"/><Relationship Id="rId5" Type="http://schemas.openxmlformats.org/officeDocument/2006/relationships/image" Target="../media/image4.jpeg"/><Relationship Id="rId10" Type="http://schemas.openxmlformats.org/officeDocument/2006/relationships/hyperlink" Target="http://images.yandex.ru/yandsearch?source=wiz&amp;uinfo=sw-1330-sh-764-fw-1105-fh-558-pd-1&amp;p=1&amp;text=%D0%BF%D0%B5%D1%80%D1%87%D0%B0%D1%82%D0%BA%D0%B8%20%D0%BA%D0%B0%D1%80%D1%82%D0%B8%D0%BD%D0%BA%D0%B0%20%D0%B4%D0%BB%D1%8F%20%D0%B4%D0%B5%D1%82%D0%B5%D0%B9&amp;noreask=1&amp;pos=35&amp;rpt=simage&amp;lr=51&amp;img_url=http://byaki.net/uploads/posts/2011-06/1308474627_istorii9.jpg" TargetMode="External"/><Relationship Id="rId4" Type="http://schemas.openxmlformats.org/officeDocument/2006/relationships/image" Target="../media/image3.png"/><Relationship Id="rId9" Type="http://schemas.openxmlformats.org/officeDocument/2006/relationships/image" Target="../media/image7.gif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image" Target="../media/image1.jpeg"/><Relationship Id="rId7" Type="http://schemas.openxmlformats.org/officeDocument/2006/relationships/image" Target="../media/image12.jpeg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Users\star\Documents\&#1055;&#1088;&#1077;&#1079;&#1077;&#1085;&#1090;&#1072;&#1094;&#1080;&#1103;%20&#1051;&#1080;&#1090;&#1077;&#1088;&#1072;&#1090;&#1091;&#1088;&#1085;&#1072;&#1103;%20&#1074;&#1080;&#1082;&#1090;&#1086;&#1088;&#1080;&#1085;&#1072;%20&#1087;&#1086;%20&#1087;&#1088;&#1086;&#1080;&#1079;&#1074;&#1077;&#1076;&#1077;&#1085;&#1080;&#1103;&#1084;%20&#1063;&#1091;&#1082;&#1086;&#1074;&#1089;&#1082;&#1086;&#1075;&#1086;\Aplodismenti.mp3" TargetMode="External"/><Relationship Id="rId6" Type="http://schemas.openxmlformats.org/officeDocument/2006/relationships/image" Target="../media/image11.jpeg"/><Relationship Id="rId11" Type="http://schemas.openxmlformats.org/officeDocument/2006/relationships/image" Target="../media/image6.png"/><Relationship Id="rId5" Type="http://schemas.openxmlformats.org/officeDocument/2006/relationships/image" Target="../media/image10.jpeg"/><Relationship Id="rId10" Type="http://schemas.openxmlformats.org/officeDocument/2006/relationships/image" Target="../media/image15.png"/><Relationship Id="rId4" Type="http://schemas.openxmlformats.org/officeDocument/2006/relationships/image" Target="../media/image9.jpeg"/><Relationship Id="rId9" Type="http://schemas.openxmlformats.org/officeDocument/2006/relationships/image" Target="../media/image14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6.gif"/><Relationship Id="rId7" Type="http://schemas.openxmlformats.org/officeDocument/2006/relationships/image" Target="../media/image20.png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Users\star\Documents\&#1055;&#1088;&#1077;&#1079;&#1077;&#1085;&#1090;&#1072;&#1094;&#1080;&#1103;%20&#1051;&#1080;&#1090;&#1077;&#1088;&#1072;&#1090;&#1091;&#1088;&#1085;&#1072;&#1103;%20&#1074;&#1080;&#1082;&#1090;&#1086;&#1088;&#1080;&#1085;&#1072;%20&#1087;&#1086;%20&#1087;&#1088;&#1086;&#1080;&#1079;&#1074;&#1077;&#1076;&#1077;&#1085;&#1080;&#1103;&#1084;%20&#1063;&#1091;&#1082;&#1086;&#1074;&#1089;&#1082;&#1086;&#1075;&#1086;\Aplodismenti.mp3" TargetMode="Externa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audio" Target="file:///C:\Users\star\Documents\&#1055;&#1088;&#1077;&#1079;&#1077;&#1085;&#1090;&#1072;&#1094;&#1080;&#1103;%20&#1051;&#1080;&#1090;&#1077;&#1088;&#1072;&#1090;&#1091;&#1088;&#1085;&#1072;&#1103;%20&#1074;&#1080;&#1082;&#1090;&#1086;&#1088;&#1080;&#1085;&#1072;%20&#1087;&#1086;%20&#1087;&#1088;&#1086;&#1080;&#1079;&#1074;&#1077;&#1076;&#1077;&#1085;&#1080;&#1103;&#1084;%20&#1063;&#1091;&#1082;&#1086;&#1074;&#1089;&#1082;&#1086;&#1075;&#1086;\&#1087;&#1088;&#1080;&#1090;&#1086;&#1087;&#1099;.mp3" TargetMode="External"/><Relationship Id="rId7" Type="http://schemas.openxmlformats.org/officeDocument/2006/relationships/image" Target="../media/image23.gif"/><Relationship Id="rId2" Type="http://schemas.openxmlformats.org/officeDocument/2006/relationships/audio" Target="file:///C:\Users\star\Documents\&#1055;&#1088;&#1077;&#1079;&#1077;&#1085;&#1090;&#1072;&#1094;&#1080;&#1103;%20&#1051;&#1080;&#1090;&#1077;&#1088;&#1072;&#1090;&#1091;&#1088;&#1085;&#1072;&#1103;%20&#1074;&#1080;&#1082;&#1090;&#1086;&#1088;&#1080;&#1085;&#1072;%20&#1087;&#1086;%20&#1087;&#1088;&#1086;&#1080;&#1079;&#1074;&#1077;&#1076;&#1077;&#1085;&#1080;&#1103;&#1084;%20&#1063;&#1091;&#1082;&#1086;&#1074;&#1089;&#1082;&#1086;&#1075;&#1086;\&#1082;&#1088;&#1091;&#1078;&#1077;&#1085;&#1080;&#1077;.mp3" TargetMode="External"/><Relationship Id="rId1" Type="http://schemas.openxmlformats.org/officeDocument/2006/relationships/audio" Target="file:///C:\Users\star\Documents\&#1055;&#1088;&#1077;&#1079;&#1077;&#1085;&#1090;&#1072;&#1094;&#1080;&#1103;%20&#1051;&#1080;&#1090;&#1077;&#1088;&#1072;&#1090;&#1091;&#1088;&#1085;&#1072;&#1103;%20&#1074;&#1080;&#1082;&#1090;&#1086;&#1088;&#1080;&#1085;&#1072;%20&#1087;&#1086;%20&#1087;&#1088;&#1086;&#1080;&#1079;&#1074;&#1077;&#1076;&#1077;&#1085;&#1080;&#1103;&#1084;%20&#1063;&#1091;&#1082;&#1086;&#1074;&#1089;&#1082;&#1086;&#1075;&#1086;\&#1087;&#1088;&#1091;&#1078;&#1080;&#1085;&#1082;&#1072;.mp3" TargetMode="Externa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slideLayout" Target="../slideLayouts/slideLayout2.xml"/><Relationship Id="rId9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jpe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24.png"/><Relationship Id="rId2" Type="http://schemas.openxmlformats.org/officeDocument/2006/relationships/audio" Target="file:///C:\Users\star\Documents\&#1055;&#1088;&#1077;&#1079;&#1077;&#1085;&#1090;&#1072;&#1094;&#1080;&#1103;%20&#1051;&#1080;&#1090;&#1077;&#1088;&#1072;&#1090;&#1091;&#1088;&#1085;&#1072;&#1103;%20&#1074;&#1080;&#1082;&#1090;&#1086;&#1088;&#1080;&#1085;&#1072;%20&#1087;&#1086;%20&#1087;&#1088;&#1086;&#1080;&#1079;&#1074;&#1077;&#1076;&#1077;&#1085;&#1080;&#1103;&#1084;%20&#1063;&#1091;&#1082;&#1086;&#1074;&#1089;&#1082;&#1086;&#1075;&#1086;\&#1084;&#1086;&#1081;&#1076;&#1086;&#1076;&#1099;&#1088;%202.mp3" TargetMode="External"/><Relationship Id="rId1" Type="http://schemas.openxmlformats.org/officeDocument/2006/relationships/audio" Target="file:///C:\Users\star\Documents\&#1055;&#1088;&#1077;&#1079;&#1077;&#1085;&#1090;&#1072;&#1094;&#1080;&#1103;%20&#1051;&#1080;&#1090;&#1077;&#1088;&#1072;&#1090;&#1091;&#1088;&#1085;&#1072;&#1103;%20&#1074;&#1080;&#1082;&#1090;&#1086;&#1088;&#1080;&#1085;&#1072;%20&#1087;&#1086;%20&#1087;&#1088;&#1086;&#1080;&#1079;&#1074;&#1077;&#1076;&#1077;&#1085;&#1080;&#1103;&#1084;%20&#1063;&#1091;&#1082;&#1086;&#1074;&#1089;&#1082;&#1086;&#1075;&#1086;\&#1085;&#1077;%20&#1093;&#1086;&#1076;&#1080;&#1090;&#1077;%20&#1076;&#1077;&#1090;&#1080;%20&#1072;%20&#1072;&#1092;&#1088;&#1080;&#1082;&#1091;%20&#1075;&#1091;&#1083;&#1103;&#1090;&#1100;.mp3" TargetMode="External"/><Relationship Id="rId6" Type="http://schemas.openxmlformats.org/officeDocument/2006/relationships/image" Target="../media/image27.png"/><Relationship Id="rId11" Type="http://schemas.openxmlformats.org/officeDocument/2006/relationships/image" Target="../media/image30.png"/><Relationship Id="rId5" Type="http://schemas.openxmlformats.org/officeDocument/2006/relationships/image" Target="../media/image26.jpeg"/><Relationship Id="rId10" Type="http://schemas.openxmlformats.org/officeDocument/2006/relationships/image" Target="../media/image6.png"/><Relationship Id="rId4" Type="http://schemas.openxmlformats.org/officeDocument/2006/relationships/image" Target="../media/image25.jpeg"/><Relationship Id="rId9" Type="http://schemas.openxmlformats.org/officeDocument/2006/relationships/image" Target="../media/image2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>
            <a:noAutofit/>
          </a:bodyPr>
          <a:lstStyle/>
          <a:p>
            <a:r>
              <a:rPr lang="ru-RU" sz="2800" dirty="0" smtClean="0">
                <a:solidFill>
                  <a:srgbClr val="C00000"/>
                </a:solidFill>
              </a:rPr>
              <a:t> «Корзинка с потерянными вещами»</a:t>
            </a:r>
            <a:br>
              <a:rPr lang="ru-RU" sz="2800" dirty="0" smtClean="0">
                <a:solidFill>
                  <a:srgbClr val="C00000"/>
                </a:solidFill>
              </a:rPr>
            </a:br>
            <a:r>
              <a:rPr lang="ru-RU" sz="2800" dirty="0" smtClean="0">
                <a:solidFill>
                  <a:srgbClr val="C00000"/>
                </a:solidFill>
              </a:rPr>
              <a:t>«Кто потерял эти вещи?»</a:t>
            </a:r>
            <a:endParaRPr lang="ru-RU" sz="2800" dirty="0">
              <a:solidFill>
                <a:srgbClr val="C00000"/>
              </a:solidFill>
            </a:endParaRPr>
          </a:p>
        </p:txBody>
      </p:sp>
      <p:pic>
        <p:nvPicPr>
          <p:cNvPr id="4" name="Picture 2" descr="C:\Users\star\Pictures\№5 (6)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7584" y="1268760"/>
            <a:ext cx="1674254" cy="167425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Picture 3" descr="C:\Users\star\Pictures\№5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707904" y="1412776"/>
            <a:ext cx="1800200" cy="173812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7" name="Picture 8" descr="C:\Users\star\Pictures\айболит (3)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83568" y="3212976"/>
            <a:ext cx="2148106" cy="309634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8" name="Picture 6" descr="C:\Users\star\Pictures\№5 (2)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275856" y="4005064"/>
            <a:ext cx="2495374" cy="208823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4098" name="Picture 2" descr="C:\Users\star\Pictures\46667581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0" y="0"/>
            <a:ext cx="1170112" cy="1362318"/>
          </a:xfrm>
          <a:prstGeom prst="rect">
            <a:avLst/>
          </a:prstGeom>
          <a:noFill/>
        </p:spPr>
      </p:pic>
      <p:pic>
        <p:nvPicPr>
          <p:cNvPr id="20482" name="Picture 2" descr="http://img1.liveinternet.ru/images/attach/c/2/74/631/74631083_9.jpg">
            <a:hlinkClick r:id="rId8"/>
          </p:cNvPr>
          <p:cNvPicPr>
            <a:picLocks noChangeAspect="1" noChangeArrowheads="1" noCrop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5148064" y="2996952"/>
            <a:ext cx="5217971" cy="3600400"/>
          </a:xfrm>
          <a:prstGeom prst="rect">
            <a:avLst/>
          </a:prstGeom>
          <a:noFill/>
        </p:spPr>
      </p:pic>
      <p:pic>
        <p:nvPicPr>
          <p:cNvPr id="20484" name="Picture 4" descr="http://pazitiff.info/uploads/posts/2011-06/1308246784_istorii9.jpg">
            <a:hlinkClick r:id="rId10"/>
          </p:cNvPr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6732240" y="1340768"/>
            <a:ext cx="1823276" cy="193140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204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>
            <a:normAutofit/>
          </a:bodyPr>
          <a:lstStyle/>
          <a:p>
            <a:r>
              <a:rPr lang="ru-RU" sz="2000" dirty="0" smtClean="0">
                <a:solidFill>
                  <a:srgbClr val="C00000"/>
                </a:solidFill>
              </a:rPr>
              <a:t>«Кто потерял эти вещи?»</a:t>
            </a:r>
            <a:endParaRPr lang="ru-RU" sz="2000" dirty="0">
              <a:solidFill>
                <a:srgbClr val="C00000"/>
              </a:solidFill>
            </a:endParaRPr>
          </a:p>
        </p:txBody>
      </p:sp>
      <p:pic>
        <p:nvPicPr>
          <p:cNvPr id="4" name="Picture 2" descr="C:\Users\star\Pictures\№5.jpg"/>
          <p:cNvPicPr>
            <a:picLocks noGrp="1" noChangeAspect="1" noChangeArrowheads="1"/>
          </p:cNvPicPr>
          <p:nvPr>
            <p:ph idx="1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1560" y="1556792"/>
            <a:ext cx="2612008" cy="167821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" name="Picture 2" descr="C:\Users\star\Pictures\00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851920" y="1268760"/>
            <a:ext cx="1656184" cy="165618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7" name="Picture 3" descr="C:\Users\star\Pictures\fedorino_gore20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588224" y="188640"/>
            <a:ext cx="2093929" cy="156700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8" name="Picture 2" descr="C:\Users\star\Pictures\370736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971600" y="3645024"/>
            <a:ext cx="1923338" cy="266429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9" name="Picture 3" descr="C:\Users\star\Pictures\post-55974-1241363028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779912" y="3212976"/>
            <a:ext cx="2058978" cy="263549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0" name="Picture 4" descr="C:\Users\star\Pictures\1241849606_1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660232" y="3717032"/>
            <a:ext cx="1944216" cy="259228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1" name="Aplodismenti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10" cstate="print"/>
          <a:stretch>
            <a:fillRect/>
          </a:stretch>
        </p:blipFill>
        <p:spPr>
          <a:xfrm>
            <a:off x="2915816" y="6381328"/>
            <a:ext cx="304800" cy="304800"/>
          </a:xfrm>
          <a:prstGeom prst="rect">
            <a:avLst/>
          </a:prstGeom>
        </p:spPr>
      </p:pic>
      <p:pic>
        <p:nvPicPr>
          <p:cNvPr id="5122" name="Picture 2" descr="C:\Users\star\Pictures\46667581.pn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179512" y="0"/>
            <a:ext cx="1158132" cy="148478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2" dur="13302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audio>
              <p:cMediaNode>
                <p:cTn id="2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0"/>
            <a:ext cx="8229600" cy="980728"/>
          </a:xfrm>
        </p:spPr>
        <p:txBody>
          <a:bodyPr>
            <a:normAutofit/>
          </a:bodyPr>
          <a:lstStyle/>
          <a:p>
            <a:r>
              <a:rPr lang="ru-RU" sz="2000" dirty="0" smtClean="0">
                <a:solidFill>
                  <a:srgbClr val="C00000"/>
                </a:solidFill>
              </a:rPr>
              <a:t> «Великий путешественник»</a:t>
            </a:r>
            <a:br>
              <a:rPr lang="ru-RU" sz="2000" dirty="0" smtClean="0">
                <a:solidFill>
                  <a:srgbClr val="C00000"/>
                </a:solidFill>
              </a:rPr>
            </a:br>
            <a:r>
              <a:rPr lang="ru-RU" sz="2000" dirty="0" smtClean="0">
                <a:solidFill>
                  <a:srgbClr val="C00000"/>
                </a:solidFill>
              </a:rPr>
              <a:t>«Кто помог Айболиту добраться до Африки?»</a:t>
            </a:r>
            <a:endParaRPr lang="ru-RU" sz="2000" dirty="0">
              <a:solidFill>
                <a:srgbClr val="C00000"/>
              </a:solidFill>
            </a:endParaRPr>
          </a:p>
        </p:txBody>
      </p:sp>
      <p:pic>
        <p:nvPicPr>
          <p:cNvPr id="4" name="Picture 2" descr="C:\Users\star\Pictures\g0208323.gif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 bwMode="auto">
          <a:xfrm>
            <a:off x="3491880" y="836712"/>
            <a:ext cx="2180284" cy="3763420"/>
          </a:xfrm>
          <a:prstGeom prst="rect">
            <a:avLst/>
          </a:prstGeom>
          <a:noFill/>
        </p:spPr>
      </p:pic>
      <p:pic>
        <p:nvPicPr>
          <p:cNvPr id="5" name="Picture 4" descr="C:\Users\star\Pictures\№6 (3)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55576" y="2060848"/>
            <a:ext cx="2112235" cy="230425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" name="Picture 5" descr="C:\Users\star\Pictures\№6 (4)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372200" y="2060848"/>
            <a:ext cx="2303188" cy="237626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7" name="Picture 3" descr="C:\Users\star\Pictures\№6 (2)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707904" y="4653136"/>
            <a:ext cx="2209089" cy="204360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8" name="Aplodismenti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7" cstate="print"/>
          <a:stretch>
            <a:fillRect/>
          </a:stretch>
        </p:blipFill>
        <p:spPr>
          <a:xfrm>
            <a:off x="2483768" y="6381328"/>
            <a:ext cx="304800" cy="304800"/>
          </a:xfrm>
          <a:prstGeom prst="rect">
            <a:avLst/>
          </a:prstGeom>
        </p:spPr>
      </p:pic>
      <p:pic>
        <p:nvPicPr>
          <p:cNvPr id="7170" name="Picture 2" descr="C:\Users\star\Pictures\46667581.pn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51520" y="0"/>
            <a:ext cx="1224136" cy="156940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2" dur="13302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audio>
              <p:cMediaNode>
                <p:cTn id="2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114"/>
          </a:xfrm>
        </p:spPr>
        <p:txBody>
          <a:bodyPr>
            <a:noAutofit/>
          </a:bodyPr>
          <a:lstStyle/>
          <a:p>
            <a:r>
              <a:rPr lang="ru-RU" sz="2800" dirty="0" smtClean="0">
                <a:solidFill>
                  <a:srgbClr val="C00000"/>
                </a:solidFill>
              </a:rPr>
              <a:t>Динамическая пауза</a:t>
            </a:r>
            <a:br>
              <a:rPr lang="ru-RU" sz="2800" dirty="0" smtClean="0">
                <a:solidFill>
                  <a:srgbClr val="C00000"/>
                </a:solidFill>
              </a:rPr>
            </a:br>
            <a:r>
              <a:rPr lang="ru-RU" sz="2800" dirty="0" smtClean="0">
                <a:solidFill>
                  <a:srgbClr val="C00000"/>
                </a:solidFill>
              </a:rPr>
              <a:t>«Веселый танец»</a:t>
            </a:r>
            <a:endParaRPr lang="ru-RU" sz="2800" dirty="0">
              <a:solidFill>
                <a:srgbClr val="C00000"/>
              </a:solidFill>
            </a:endParaRPr>
          </a:p>
        </p:txBody>
      </p:sp>
      <p:pic>
        <p:nvPicPr>
          <p:cNvPr id="4" name="Picture 3" descr="C:\Users\star\Pictures\f_4bbb0f33f2747.jpg"/>
          <p:cNvPicPr>
            <a:picLocks noGrp="1" noChangeAspect="1" noChangeArrowheads="1"/>
          </p:cNvPicPr>
          <p:nvPr>
            <p:ph idx="1"/>
          </p:nvPr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67544" y="1628800"/>
            <a:ext cx="2903362" cy="3456384"/>
          </a:xfrm>
          <a:prstGeom prst="rect">
            <a:avLst/>
          </a:prstGeom>
          <a:noFill/>
        </p:spPr>
      </p:pic>
      <p:pic>
        <p:nvPicPr>
          <p:cNvPr id="5" name="Picture 4" descr="C:\Users\star\Pictures\1001655875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228184" y="1556792"/>
            <a:ext cx="2664296" cy="3583478"/>
          </a:xfrm>
          <a:prstGeom prst="rect">
            <a:avLst/>
          </a:prstGeom>
          <a:noFill/>
        </p:spPr>
      </p:pic>
      <p:pic>
        <p:nvPicPr>
          <p:cNvPr id="6" name="Picture 5" descr="C:\Users\star\Pictures\932677447.gif"/>
          <p:cNvPicPr>
            <a:picLocks noChangeAspect="1" noChangeArrowheads="1" noCrop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419872" y="3140968"/>
            <a:ext cx="2547510" cy="3503662"/>
          </a:xfrm>
          <a:prstGeom prst="rect">
            <a:avLst/>
          </a:prstGeom>
          <a:noFill/>
        </p:spPr>
      </p:pic>
      <p:pic>
        <p:nvPicPr>
          <p:cNvPr id="11" name="пружинка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8" cstate="print"/>
          <a:stretch>
            <a:fillRect/>
          </a:stretch>
        </p:blipFill>
        <p:spPr>
          <a:xfrm>
            <a:off x="755576" y="5229200"/>
            <a:ext cx="304800" cy="304800"/>
          </a:xfrm>
          <a:prstGeom prst="rect">
            <a:avLst/>
          </a:prstGeom>
        </p:spPr>
      </p:pic>
      <p:pic>
        <p:nvPicPr>
          <p:cNvPr id="12" name="кружение.mp3">
            <a:hlinkClick r:id="" action="ppaction://media"/>
          </p:cNvPr>
          <p:cNvPicPr>
            <a:picLocks noRot="1" noChangeAspect="1"/>
          </p:cNvPicPr>
          <p:nvPr>
            <a:audioFile r:link="rId2"/>
          </p:nvPr>
        </p:nvPicPr>
        <p:blipFill>
          <a:blip r:embed="rId8" cstate="print"/>
          <a:stretch>
            <a:fillRect/>
          </a:stretch>
        </p:blipFill>
        <p:spPr>
          <a:xfrm>
            <a:off x="6156176" y="5157192"/>
            <a:ext cx="304800" cy="304800"/>
          </a:xfrm>
          <a:prstGeom prst="rect">
            <a:avLst/>
          </a:prstGeom>
        </p:spPr>
      </p:pic>
      <p:pic>
        <p:nvPicPr>
          <p:cNvPr id="13" name="притопы.mp3">
            <a:hlinkClick r:id="" action="ppaction://media"/>
          </p:cNvPr>
          <p:cNvPicPr>
            <a:picLocks noRot="1" noChangeAspect="1"/>
          </p:cNvPicPr>
          <p:nvPr>
            <a:audioFile r:link="rId3"/>
          </p:nvPr>
        </p:nvPicPr>
        <p:blipFill>
          <a:blip r:embed="rId8" cstate="print"/>
          <a:stretch>
            <a:fillRect/>
          </a:stretch>
        </p:blipFill>
        <p:spPr>
          <a:xfrm>
            <a:off x="2627784" y="6381328"/>
            <a:ext cx="304800" cy="304800"/>
          </a:xfrm>
          <a:prstGeom prst="rect">
            <a:avLst/>
          </a:prstGeom>
        </p:spPr>
      </p:pic>
      <p:pic>
        <p:nvPicPr>
          <p:cNvPr id="6146" name="Picture 2" descr="C:\Users\star\Pictures\46667581.pn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160547" y="0"/>
            <a:ext cx="1214298" cy="155679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2" dur="133781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audio>
              <p:cMediaNode>
                <p:cTn id="2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8" dur="222294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audio>
              <p:cMediaNode>
                <p:cTn id="29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4" dur="249391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audio>
              <p:cMediaNode>
                <p:cTn id="35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>
            <a:normAutofit/>
          </a:bodyPr>
          <a:lstStyle/>
          <a:p>
            <a:r>
              <a:rPr lang="ru-RU" sz="2800" dirty="0" smtClean="0">
                <a:solidFill>
                  <a:srgbClr val="C00000"/>
                </a:solidFill>
              </a:rPr>
              <a:t>4 тур «Музыкальная страничка»</a:t>
            </a:r>
            <a:endParaRPr lang="ru-RU" sz="2800" dirty="0">
              <a:solidFill>
                <a:srgbClr val="C00000"/>
              </a:solidFill>
            </a:endParaRPr>
          </a:p>
        </p:txBody>
      </p:sp>
      <p:pic>
        <p:nvPicPr>
          <p:cNvPr id="1026" name="Picture 2" descr="C:\Users\star\Pictures\moidodyr.jpg"/>
          <p:cNvPicPr>
            <a:picLocks noGrp="1" noChangeAspect="1" noChangeArrowheads="1"/>
          </p:cNvPicPr>
          <p:nvPr>
            <p:ph idx="1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16016" y="1844824"/>
            <a:ext cx="3340967" cy="3340967"/>
          </a:xfrm>
          <a:prstGeom prst="ellipse">
            <a:avLst/>
          </a:prstGeom>
          <a:ln w="63500" cap="rnd">
            <a:solidFill>
              <a:srgbClr val="00B050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027" name="Picture 3" descr="C:\Users\star\Pictures\1271884564_img28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99592" y="1988840"/>
            <a:ext cx="2727969" cy="3236629"/>
          </a:xfrm>
          <a:prstGeom prst="ellipse">
            <a:avLst/>
          </a:prstGeom>
          <a:ln w="63500" cap="rnd">
            <a:solidFill>
              <a:srgbClr val="00B050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028" name="Picture 4" descr="C:\Users\star\Pictures\shop_items_catalog_image5001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23528" y="1628800"/>
            <a:ext cx="4005064" cy="4005064"/>
          </a:xfrm>
          <a:prstGeom prst="ellipse">
            <a:avLst/>
          </a:prstGeom>
          <a:ln w="63500" cap="rnd">
            <a:solidFill>
              <a:srgbClr val="00B050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7" name="не ходите дети а африку гулять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7" cstate="print"/>
          <a:stretch>
            <a:fillRect/>
          </a:stretch>
        </p:blipFill>
        <p:spPr>
          <a:xfrm>
            <a:off x="683568" y="5373216"/>
            <a:ext cx="304800" cy="304800"/>
          </a:xfrm>
          <a:prstGeom prst="rect">
            <a:avLst/>
          </a:prstGeom>
        </p:spPr>
      </p:pic>
      <p:pic>
        <p:nvPicPr>
          <p:cNvPr id="3" name="Picture 2" descr="C:\Users\star\Pictures\medium_Clé_de_sol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95536" y="116632"/>
            <a:ext cx="1084734" cy="1535002"/>
          </a:xfrm>
          <a:prstGeom prst="rect">
            <a:avLst/>
          </a:prstGeom>
          <a:noFill/>
        </p:spPr>
      </p:pic>
      <p:pic>
        <p:nvPicPr>
          <p:cNvPr id="4" name="Picture 2" descr="C:\Users\star\Pictures\small_shop_items_catalog_image5002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4427984" y="1556792"/>
            <a:ext cx="3888432" cy="3888432"/>
          </a:xfrm>
          <a:prstGeom prst="ellipse">
            <a:avLst/>
          </a:prstGeom>
          <a:ln w="63500" cap="rnd">
            <a:solidFill>
              <a:srgbClr val="00B050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8194" name="Picture 2" descr="C:\Users\star\Pictures\46667581.pn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7812360" y="188640"/>
            <a:ext cx="1179491" cy="1512168"/>
          </a:xfrm>
          <a:prstGeom prst="rect">
            <a:avLst/>
          </a:prstGeom>
          <a:noFill/>
        </p:spPr>
      </p:pic>
      <p:pic>
        <p:nvPicPr>
          <p:cNvPr id="12" name="мойдодыр 2.mp3">
            <a:hlinkClick r:id="" action="ppaction://media"/>
          </p:cNvPr>
          <p:cNvPicPr>
            <a:picLocks noRot="1" noChangeAspect="1"/>
          </p:cNvPicPr>
          <p:nvPr>
            <a:audioFile r:link="rId2"/>
          </p:nvPr>
        </p:nvPicPr>
        <p:blipFill>
          <a:blip r:embed="rId11" cstate="print"/>
          <a:stretch>
            <a:fillRect/>
          </a:stretch>
        </p:blipFill>
        <p:spPr>
          <a:xfrm>
            <a:off x="5004048" y="5229200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6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1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21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7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>
                <p:cTn id="28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3" dur="180474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audio>
              <p:cMediaNode>
                <p:cTn id="34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417</TotalTime>
  <Words>26</Words>
  <Application>Microsoft Office PowerPoint</Application>
  <PresentationFormat>Экран (4:3)</PresentationFormat>
  <Paragraphs>5</Paragraphs>
  <Slides>5</Slides>
  <Notes>0</Notes>
  <HiddenSlides>0</HiddenSlides>
  <MMClips>7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6" baseType="lpstr">
      <vt:lpstr>Тема Office</vt:lpstr>
      <vt:lpstr> «Корзинка с потерянными вещами» «Кто потерял эти вещи?»</vt:lpstr>
      <vt:lpstr>«Кто потерял эти вещи?»</vt:lpstr>
      <vt:lpstr> «Великий путешественник» «Кто помог Айболиту добраться до Африки?»</vt:lpstr>
      <vt:lpstr>Динамическая пауза «Веселый танец»</vt:lpstr>
      <vt:lpstr>4 тур «Музыкальная страничка»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</dc:title>
  <dc:creator>star</dc:creator>
  <cp:lastModifiedBy>star</cp:lastModifiedBy>
  <cp:revision>46</cp:revision>
  <dcterms:created xsi:type="dcterms:W3CDTF">2012-02-28T15:06:38Z</dcterms:created>
  <dcterms:modified xsi:type="dcterms:W3CDTF">2014-03-03T15:36:33Z</dcterms:modified>
</cp:coreProperties>
</file>