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4A27-F094-4CE5-940C-F3C5A94E9EF4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4399B-C371-47FD-A9FC-F3C4E6620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4399B-C371-47FD-A9FC-F3C4E6620B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ocuments\&#1055;&#1088;&#1077;&#1079;&#1077;&#1085;&#1090;&#1072;&#1094;&#1080;&#1103;%20&#1051;&#1080;&#1090;&#1077;&#1088;&#1072;&#1090;&#1091;&#1088;&#1085;&#1072;&#1103;%20&#1074;&#1080;&#1082;&#1090;&#1086;&#1088;&#1080;&#1085;&#1072;%20&#1087;&#1086;%20&#1087;&#1088;&#1086;&#1080;&#1079;&#1074;&#1077;&#1076;&#1077;&#1085;&#1080;&#1103;&#1084;%20&#1063;&#1091;&#1082;&#1086;&#1074;&#1089;&#1082;&#1086;&#1075;&#1086;\Aplodismenti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audio" Target="file:///C:\Users\star\Documents\&#1055;&#1088;&#1077;&#1079;&#1077;&#1085;&#1090;&#1072;&#1094;&#1080;&#1103;%20&#1051;&#1080;&#1090;&#1077;&#1088;&#1072;&#1090;&#1091;&#1088;&#1085;&#1072;&#1103;%20&#1074;&#1080;&#1082;&#1090;&#1086;&#1088;&#1080;&#1085;&#1072;%20&#1087;&#1086;%20&#1087;&#1088;&#1086;&#1080;&#1079;&#1074;&#1077;&#1076;&#1077;&#1085;&#1080;&#1103;&#1084;%20&#1063;&#1091;&#1082;&#1086;&#1074;&#1089;&#1082;&#1086;&#1075;&#1086;\Aplodismenti.mp3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8496944" cy="100811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600" i="1" dirty="0" smtClean="0"/>
              <a:t>Выполнила:</a:t>
            </a:r>
          </a:p>
          <a:p>
            <a:pPr algn="r"/>
            <a:r>
              <a:rPr lang="ru-RU" sz="1600" i="1" dirty="0" err="1" smtClean="0"/>
              <a:t>Енякина</a:t>
            </a:r>
            <a:r>
              <a:rPr lang="ru-RU" i="1" dirty="0" smtClean="0"/>
              <a:t> </a:t>
            </a:r>
            <a:r>
              <a:rPr lang="ru-RU" sz="1600" i="1" dirty="0" smtClean="0"/>
              <a:t>Маргарита</a:t>
            </a:r>
            <a:r>
              <a:rPr lang="ru-RU" i="1" dirty="0" smtClean="0"/>
              <a:t> </a:t>
            </a:r>
            <a:r>
              <a:rPr lang="ru-RU" sz="1600" i="1" dirty="0" smtClean="0"/>
              <a:t>Николаевна</a:t>
            </a:r>
          </a:p>
          <a:p>
            <a:pPr algn="r"/>
            <a:r>
              <a:rPr lang="ru-RU" sz="1600" i="1" dirty="0" smtClean="0"/>
              <a:t>Воспитатель СП ГБОУ СОШ №1 «ОЦ» села Большая Глушица – «Детский сад №3 «Красная Шапочка» муниципального района </a:t>
            </a:r>
            <a:r>
              <a:rPr lang="ru-RU" sz="1600" i="1" dirty="0" err="1" smtClean="0"/>
              <a:t>Большеглушицкий</a:t>
            </a:r>
            <a:r>
              <a:rPr lang="ru-RU" sz="1600" i="1" dirty="0" smtClean="0"/>
              <a:t> Самарской области</a:t>
            </a:r>
            <a:endParaRPr lang="ru-RU" sz="1600" i="1" dirty="0"/>
          </a:p>
        </p:txBody>
      </p:sp>
      <p:pic>
        <p:nvPicPr>
          <p:cNvPr id="1026" name="Picture 2" descr="C:\Users\star\Pictures\1 с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8497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tar\Pictures\№1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2304288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star\Pictures\1003280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429000"/>
            <a:ext cx="2413689" cy="3261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star\Pictures\1181139673_06c1b8f67ba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0648"/>
            <a:ext cx="238125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star\Pictures\f9e3f28f5ac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501008"/>
            <a:ext cx="238125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C:\Users\star\Pictures\52f0247961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501008"/>
            <a:ext cx="2314177" cy="3168352"/>
          </a:xfrm>
          <a:prstGeom prst="rect">
            <a:avLst/>
          </a:prstGeom>
          <a:noFill/>
        </p:spPr>
      </p:pic>
      <p:pic>
        <p:nvPicPr>
          <p:cNvPr id="2057" name="Picture 9" descr="C:\Users\star\Pictures\1926490cef6d9975c81d6f52e45269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60648"/>
            <a:ext cx="2334394" cy="3133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 descr="C:\Users\star\Pictures\chukovski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124744"/>
            <a:ext cx="3532627" cy="419962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star\Pictures\4666758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317" y="0"/>
            <a:ext cx="1194315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«Вспомни сказку»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«Что просили звери по телефону?»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Picture 3" descr="C:\Users\star\Pictures\157865_Telef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212880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C:\Users\star\Pictures\1003282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68761"/>
            <a:ext cx="2203639" cy="2814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7" descr="C:\Users\star\Pictures\№3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09120"/>
            <a:ext cx="2198654" cy="1959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8" descr="C:\Users\star\Pictures\№3 (1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221088"/>
            <a:ext cx="249627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star\Pictures\4666758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1187624" cy="1522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«Что просили звери по телефону?»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star\Pictures\№3 (4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40768"/>
            <a:ext cx="3480048" cy="261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star\Pictures\№3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340768"/>
            <a:ext cx="3384376" cy="2610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C:\Users\star\Pictures\№3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581128"/>
            <a:ext cx="1828800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C:\Users\star\Pictures\№3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437112"/>
            <a:ext cx="2133600" cy="191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Aplodismen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051720" y="6381328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star\Pictures\4666758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1"/>
            <a:ext cx="1259632" cy="1412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3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«Назови героя сказки»»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star\Pictures\№4 (2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124744"/>
            <a:ext cx="1871839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star\Pictures\№4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268760"/>
            <a:ext cx="183281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star\Pictures\№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221088"/>
            <a:ext cx="187117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star\Pictures\№4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005064"/>
            <a:ext cx="1979447" cy="262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star\Pictures\67869221_1292344511_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2348880"/>
            <a:ext cx="2044993" cy="2706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Aplodismen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851920" y="6453336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star\Pictures\shop_items_catalog_image50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2032" y="3356992"/>
            <a:ext cx="360040" cy="360040"/>
          </a:xfrm>
          <a:prstGeom prst="rect">
            <a:avLst/>
          </a:prstGeom>
          <a:noFill/>
        </p:spPr>
      </p:pic>
      <p:pic>
        <p:nvPicPr>
          <p:cNvPr id="2051" name="Picture 3" descr="C:\Users\star\Pictures\small_shop_items_catalog_image500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152" y="3284984"/>
            <a:ext cx="360040" cy="360040"/>
          </a:xfrm>
          <a:prstGeom prst="rect">
            <a:avLst/>
          </a:prstGeom>
          <a:noFill/>
        </p:spPr>
      </p:pic>
      <p:pic>
        <p:nvPicPr>
          <p:cNvPr id="2052" name="Picture 4" descr="C:\Users\star\Pictures\shop_items_catalog_image500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6309320"/>
            <a:ext cx="335360" cy="335360"/>
          </a:xfrm>
          <a:prstGeom prst="rect">
            <a:avLst/>
          </a:prstGeom>
          <a:noFill/>
        </p:spPr>
      </p:pic>
      <p:pic>
        <p:nvPicPr>
          <p:cNvPr id="2053" name="Picture 5" descr="C:\Users\star\Pictures\shop_items_catalog_image500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152" y="6237312"/>
            <a:ext cx="379984" cy="379984"/>
          </a:xfrm>
          <a:prstGeom prst="rect">
            <a:avLst/>
          </a:prstGeom>
          <a:noFill/>
        </p:spPr>
      </p:pic>
      <p:pic>
        <p:nvPicPr>
          <p:cNvPr id="2054" name="Picture 6" descr="C:\Users\star\Pictures\shop_items_catalog_image5005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040" y="4293096"/>
            <a:ext cx="360040" cy="360040"/>
          </a:xfrm>
          <a:prstGeom prst="rect">
            <a:avLst/>
          </a:prstGeom>
          <a:noFill/>
        </p:spPr>
      </p:pic>
      <p:pic>
        <p:nvPicPr>
          <p:cNvPr id="14" name="Picture 2" descr="C:\Users\star\Pictures\shop_items_catalog_image50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3356992"/>
            <a:ext cx="360040" cy="360040"/>
          </a:xfrm>
          <a:prstGeom prst="rect">
            <a:avLst/>
          </a:prstGeom>
          <a:noFill/>
        </p:spPr>
      </p:pic>
      <p:pic>
        <p:nvPicPr>
          <p:cNvPr id="3074" name="Picture 2" descr="C:\Users\star\Pictures\4666758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8539" y="0"/>
            <a:ext cx="1101965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50</Words>
  <Application>Microsoft Office PowerPoint</Application>
  <PresentationFormat>Экран (4:3)</PresentationFormat>
  <Paragraphs>8</Paragraphs>
  <Slides>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</vt:lpstr>
      <vt:lpstr>Слайд 2</vt:lpstr>
      <vt:lpstr> «Вспомни сказку» «Что просили звери по телефону?»</vt:lpstr>
      <vt:lpstr>«Что просили звери по телефону?»</vt:lpstr>
      <vt:lpstr>«Назови героя сказки»»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star</dc:creator>
  <cp:lastModifiedBy>star</cp:lastModifiedBy>
  <cp:revision>46</cp:revision>
  <dcterms:created xsi:type="dcterms:W3CDTF">2012-02-28T15:06:38Z</dcterms:created>
  <dcterms:modified xsi:type="dcterms:W3CDTF">2014-03-03T15:35:57Z</dcterms:modified>
</cp:coreProperties>
</file>