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Сочини песенку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67967">
            <a:off x="1400774" y="2897297"/>
            <a:ext cx="6400800" cy="9144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Вокальная импровизация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D:\КАРТИНКИ\сказка дети\анимашки малыши\6fc878da2e8e8f77b1b4b71ba5e8ff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6700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9792 -0.083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4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сказка дети\анимашки малыши\7eb02157b5c5ea952514231aa92b745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648200"/>
            <a:ext cx="1447800" cy="1885507"/>
          </a:xfrm>
          <a:prstGeom prst="rect">
            <a:avLst/>
          </a:prstGeom>
          <a:noFill/>
        </p:spPr>
      </p:pic>
      <p:pic>
        <p:nvPicPr>
          <p:cNvPr id="2051" name="Picture 3" descr="D:\КАРТИНКИ\сказка дети\анимашки малыши\3f8d61b87fc121279fd26d235232fd3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819400"/>
            <a:ext cx="1752600" cy="1876800"/>
          </a:xfrm>
          <a:prstGeom prst="rect">
            <a:avLst/>
          </a:prstGeom>
          <a:noFill/>
        </p:spPr>
      </p:pic>
      <p:pic>
        <p:nvPicPr>
          <p:cNvPr id="2052" name="Picture 4" descr="D:\КАРТИНКИ\сказка дети\анимашки малыши\83b2dc114d1749585ad41c7e52259f5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105400"/>
            <a:ext cx="182033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сказка дети\анимашки малыши\54f44a9e4408685e1fb2f820154c02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3600" y="1828800"/>
            <a:ext cx="2209800" cy="2743200"/>
          </a:xfrm>
          <a:prstGeom prst="rect">
            <a:avLst/>
          </a:prstGeom>
          <a:noFill/>
        </p:spPr>
      </p:pic>
      <p:pic>
        <p:nvPicPr>
          <p:cNvPr id="3075" name="Picture 3" descr="D:\КАРТИНКИ\сказка дети\анимашки малыши\4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95400"/>
            <a:ext cx="1524000" cy="1524000"/>
          </a:xfrm>
          <a:prstGeom prst="rect">
            <a:avLst/>
          </a:prstGeom>
          <a:noFill/>
        </p:spPr>
      </p:pic>
      <p:pic>
        <p:nvPicPr>
          <p:cNvPr id="3076" name="Picture 4" descr="D:\КАРТИНКИ\сказка дети\анимашки малыши\17787_html_m3b16746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657600"/>
            <a:ext cx="2286000" cy="190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\сказка дети\анимашки малыши\Копия 67209544_1291007365_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3962400"/>
            <a:ext cx="1981200" cy="1414263"/>
          </a:xfrm>
          <a:prstGeom prst="rect">
            <a:avLst/>
          </a:prstGeom>
          <a:noFill/>
        </p:spPr>
      </p:pic>
      <p:pic>
        <p:nvPicPr>
          <p:cNvPr id="2" name="Picture 3" descr="D:\КАРТИНКИ\сказка дети\анимашки малыши\9375bb01707ccb780c15113dacbb808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4363" flipH="1">
            <a:off x="6433124" y="3070380"/>
            <a:ext cx="468638" cy="652436"/>
          </a:xfrm>
          <a:prstGeom prst="rect">
            <a:avLst/>
          </a:prstGeom>
          <a:noFill/>
        </p:spPr>
      </p:pic>
      <p:pic>
        <p:nvPicPr>
          <p:cNvPr id="4100" name="Picture 4" descr="D:\КАРТИНКИ\сказка дети\анимашки малыши\67209532_1291007250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00400"/>
            <a:ext cx="838200" cy="935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Сочини песенку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Песенка – картинка</dc:title>
  <dc:creator>Admin</dc:creator>
  <cp:lastModifiedBy>Admin</cp:lastModifiedBy>
  <cp:revision>18</cp:revision>
  <dcterms:created xsi:type="dcterms:W3CDTF">2013-07-12T10:22:28Z</dcterms:created>
  <dcterms:modified xsi:type="dcterms:W3CDTF">2014-02-09T08:12:48Z</dcterms:modified>
</cp:coreProperties>
</file>