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56" r:id="rId3"/>
    <p:sldId id="281" r:id="rId4"/>
    <p:sldId id="258" r:id="rId5"/>
    <p:sldId id="259" r:id="rId6"/>
    <p:sldId id="282" r:id="rId7"/>
    <p:sldId id="260" r:id="rId8"/>
    <p:sldId id="262" r:id="rId9"/>
    <p:sldId id="264" r:id="rId10"/>
    <p:sldId id="267" r:id="rId11"/>
    <p:sldId id="268" r:id="rId12"/>
    <p:sldId id="269" r:id="rId13"/>
    <p:sldId id="276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90" d="100"/>
          <a:sy n="90" d="100"/>
        </p:scale>
        <p:origin x="-24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CD78257-7C4C-4734-B3D9-7F24C7CBCC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63442F7-F79F-4F4C-B77E-6B33B47F50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1600200"/>
            <a:ext cx="21336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" y="1600200"/>
            <a:ext cx="6248400" cy="5257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250AAE8-A800-417F-BEB9-32BE8B9517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2B6E134-8B8D-4ED0-90C2-A696D9617C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B251747-48A3-43A6-AC1D-7209FB8266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C302BF4-5286-4292-BE56-A89EBFA0AC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72E264-3214-4646-AF2E-576C182F08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7508C73-B0BA-44CC-BD4A-CAFE989B7C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F98830-B74F-4D1B-8655-3780E0DB93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889B677-8662-49F2-B081-7E7559D0D9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BED44B6-13DC-4300-995C-5157A99C6C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5715000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719484-A989-412A-9D78-53F353CDF8F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5000"/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audio18.wav"/><Relationship Id="rId1" Type="http://schemas.openxmlformats.org/officeDocument/2006/relationships/audio" Target="../media/audio17.wav"/><Relationship Id="rId6" Type="http://schemas.openxmlformats.org/officeDocument/2006/relationships/image" Target="http://www.danilova.ru/images/books/danilova/rosmen/rosmen_11.gif" TargetMode="External"/><Relationship Id="rId5" Type="http://schemas.openxmlformats.org/officeDocument/2006/relationships/image" Target="../media/image12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audio20.wav"/><Relationship Id="rId1" Type="http://schemas.openxmlformats.org/officeDocument/2006/relationships/audio" Target="../media/audio19.wav"/><Relationship Id="rId5" Type="http://schemas.openxmlformats.org/officeDocument/2006/relationships/image" Target="../media/image13.jpe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audio22.wav"/><Relationship Id="rId1" Type="http://schemas.openxmlformats.org/officeDocument/2006/relationships/audio" Target="../media/audio21.wav"/><Relationship Id="rId5" Type="http://schemas.openxmlformats.org/officeDocument/2006/relationships/image" Target="../media/image14.jpe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24.wav"/><Relationship Id="rId1" Type="http://schemas.openxmlformats.org/officeDocument/2006/relationships/audio" Target="../media/audio23.wav"/><Relationship Id="rId5" Type="http://schemas.openxmlformats.org/officeDocument/2006/relationships/image" Target="../media/image2.png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2.wav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5.wav"/><Relationship Id="rId1" Type="http://schemas.openxmlformats.org/officeDocument/2006/relationships/audio" Target="../media/audio4.wav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6.wav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8.wav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11.wav"/><Relationship Id="rId1" Type="http://schemas.openxmlformats.org/officeDocument/2006/relationships/audio" Target="../media/audio10.wav"/><Relationship Id="rId5" Type="http://schemas.openxmlformats.org/officeDocument/2006/relationships/image" Target="../media/image2.pn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file:///D:\Documents%20and%20Settings\karchazh\My%20Documents\personal\&#1074;%20&#1087;&#1088;&#1086;&#1094;&#1077;&#1089;&#1089;&#1077;\&#1079;&#1074;&#1091;&#1082;&#1080;%20&#1076;&#1086;&#1084;&#1072;\doorcreak.au" TargetMode="External"/><Relationship Id="rId1" Type="http://schemas.openxmlformats.org/officeDocument/2006/relationships/audio" Target="../media/audio12.wav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file:///D:\Documents%20and%20Settings\karchazh\My%20Documents\personal\&#1074;%20&#1087;&#1088;&#1086;&#1094;&#1077;&#1089;&#1089;&#1077;\&#1079;&#1074;&#1091;&#1082;&#1080;%20&#1076;&#1086;&#1084;&#1072;\keyqs.wav" TargetMode="External"/><Relationship Id="rId1" Type="http://schemas.openxmlformats.org/officeDocument/2006/relationships/audio" Target="../media/audio13.wav"/><Relationship Id="rId6" Type="http://schemas.openxmlformats.org/officeDocument/2006/relationships/image" Target="../media/image10.png"/><Relationship Id="rId5" Type="http://schemas.openxmlformats.org/officeDocument/2006/relationships/image" Target="../media/image2.png"/><Relationship Id="rId4" Type="http://schemas.openxmlformats.org/officeDocument/2006/relationships/audio" Target="../media/audio14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audio16.wav"/><Relationship Id="rId1" Type="http://schemas.openxmlformats.org/officeDocument/2006/relationships/audio" Target="../media/audio15.wav"/><Relationship Id="rId5" Type="http://schemas.openxmlformats.org/officeDocument/2006/relationships/image" Target="../media/image11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0"/>
            <a:ext cx="8915400" cy="6858000"/>
          </a:xfrm>
          <a:solidFill>
            <a:srgbClr val="FFFF99"/>
          </a:solidFill>
        </p:spPr>
        <p:txBody>
          <a:bodyPr/>
          <a:lstStyle/>
          <a:p>
            <a:pPr algn="ctr"/>
            <a:r>
              <a:rPr lang="ru-RU" sz="6000">
                <a:solidFill>
                  <a:schemeClr val="tx1"/>
                </a:solidFill>
              </a:rPr>
              <a:t>КА</a:t>
            </a:r>
            <a:r>
              <a:rPr lang="ru-RU" sz="6000"/>
              <a:t>К  НАЗЫ</a:t>
            </a:r>
            <a:r>
              <a:rPr lang="ru-RU" sz="6000">
                <a:solidFill>
                  <a:schemeClr val="tx1"/>
                </a:solidFill>
              </a:rPr>
              <a:t>ВА</a:t>
            </a:r>
            <a:r>
              <a:rPr lang="ru-RU" sz="6000"/>
              <a:t>ЮТСЯ</a:t>
            </a:r>
            <a:br>
              <a:rPr lang="ru-RU" sz="6000"/>
            </a:br>
            <a:r>
              <a:rPr lang="ru-RU" sz="6000"/>
              <a:t> </a:t>
            </a:r>
            <a:r>
              <a:rPr lang="ru-RU" sz="11700"/>
              <a:t>З</a:t>
            </a:r>
            <a:r>
              <a:rPr lang="ru-RU" sz="11700">
                <a:solidFill>
                  <a:schemeClr val="tx1"/>
                </a:solidFill>
              </a:rPr>
              <a:t>ВУ</a:t>
            </a:r>
            <a:r>
              <a:rPr lang="ru-RU" sz="11700"/>
              <a:t>КИ</a:t>
            </a:r>
            <a:br>
              <a:rPr lang="ru-RU" sz="11700"/>
            </a:br>
            <a:r>
              <a:rPr lang="ru-RU" sz="3000"/>
              <a:t/>
            </a:r>
            <a:br>
              <a:rPr lang="ru-RU" sz="3000"/>
            </a:br>
            <a:r>
              <a:rPr lang="ru-RU" sz="7200"/>
              <a:t>В </a:t>
            </a:r>
            <a:r>
              <a:rPr lang="ru-RU" sz="7200">
                <a:solidFill>
                  <a:schemeClr val="tx1"/>
                </a:solidFill>
              </a:rPr>
              <a:t>ДО</a:t>
            </a:r>
            <a:r>
              <a:rPr lang="ru-RU" sz="7200"/>
              <a:t>МЕ</a:t>
            </a:r>
            <a:endParaRPr lang="en-US" sz="7200"/>
          </a:p>
        </p:txBody>
      </p:sp>
      <p:pic>
        <p:nvPicPr>
          <p:cNvPr id="33796" name="Picture 4" descr="D:\Program Files\Microsoft Office\Clipart\standard\stddir3\HH01335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1150" y="-685800"/>
            <a:ext cx="8586788" cy="8686800"/>
          </a:xfrm>
          <a:prstGeom prst="rect">
            <a:avLst/>
          </a:prstGeom>
          <a:noFill/>
        </p:spPr>
      </p:pic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corded Sound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corded Sound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build="p" animBg="1" autoUpdateAnimBg="0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5638800"/>
            <a:ext cx="8763000" cy="1143000"/>
          </a:xfrm>
        </p:spPr>
        <p:txBody>
          <a:bodyPr/>
          <a:lstStyle/>
          <a:p>
            <a:r>
              <a:rPr lang="ru-RU" sz="5400"/>
              <a:t>К</a:t>
            </a:r>
            <a:r>
              <a:rPr lang="ru-RU" sz="5400">
                <a:solidFill>
                  <a:schemeClr val="tx1"/>
                </a:solidFill>
              </a:rPr>
              <a:t>НИ</a:t>
            </a:r>
            <a:r>
              <a:rPr lang="ru-RU" sz="5400"/>
              <a:t>ЖКА </a:t>
            </a:r>
            <a:r>
              <a:rPr lang="ru-RU" sz="6600"/>
              <a:t>ШЕЛЕС</a:t>
            </a:r>
            <a:r>
              <a:rPr lang="ru-RU" sz="6600">
                <a:solidFill>
                  <a:schemeClr val="tx1"/>
                </a:solidFill>
              </a:rPr>
              <a:t>ТИ</a:t>
            </a:r>
            <a:r>
              <a:rPr lang="ru-RU" sz="6600"/>
              <a:t>Т</a:t>
            </a:r>
            <a:endParaRPr lang="en-US" sz="6600"/>
          </a:p>
        </p:txBody>
      </p:sp>
      <p:pic>
        <p:nvPicPr>
          <p:cNvPr id="13315" name="Picture 3">
            <a:hlinkClick r:id="" action="ppaction://media"/>
          </p:cNvPr>
          <p:cNvPicPr>
            <a:picLocks noRot="1" noChangeAspect="1" noChangeArrowheads="1"/>
          </p:cNvPicPr>
          <p:nvPr>
            <a:wavAudioFile r:embed="rId1" name="Recorded Sound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324600"/>
            <a:ext cx="304800" cy="304800"/>
          </a:xfrm>
          <a:prstGeom prst="rect">
            <a:avLst/>
          </a:prstGeom>
          <a:noFill/>
        </p:spPr>
      </p:pic>
      <p:pic>
        <p:nvPicPr>
          <p:cNvPr id="13316" name="Picture 4">
            <a:hlinkClick r:id="" action="ppaction://media"/>
          </p:cNvPr>
          <p:cNvPicPr>
            <a:picLocks noRot="1" noChangeAspect="1" noChangeArrowheads="1"/>
          </p:cNvPicPr>
          <p:nvPr>
            <a:wavAudioFile r:embed="rId2" name="Recorded Sound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</p:spPr>
      </p:pic>
      <p:pic>
        <p:nvPicPr>
          <p:cNvPr id="13321" name="Picture 9" descr="http://www.danilova.ru/images/books/danilova/rosmen/rosmen_11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8659813" y="1700213"/>
            <a:ext cx="2674938" cy="3475037"/>
          </a:xfrm>
          <a:prstGeom prst="rect">
            <a:avLst/>
          </a:prstGeom>
          <a:noFill/>
        </p:spPr>
      </p:pic>
      <p:pic>
        <p:nvPicPr>
          <p:cNvPr id="13337" name="Picture 25" descr="http://www.danilova.ru/images/books/danilova/rosmen/rosmen_11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8659813" y="1700213"/>
            <a:ext cx="2674938" cy="3475037"/>
          </a:xfrm>
          <a:prstGeom prst="rect">
            <a:avLst/>
          </a:prstGeom>
          <a:noFill/>
        </p:spPr>
      </p:pic>
      <p:pic>
        <p:nvPicPr>
          <p:cNvPr id="13354" name="Picture 42" descr="http://www.danilova.ru/images/books/danilova/rosmen/rosmen_11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8659813" y="2155825"/>
            <a:ext cx="2674938" cy="3475038"/>
          </a:xfrm>
          <a:prstGeom prst="rect">
            <a:avLst/>
          </a:prstGeom>
          <a:noFill/>
        </p:spPr>
      </p:pic>
      <p:sp>
        <p:nvSpPr>
          <p:cNvPr id="13368" name="Rectangle 56"/>
          <p:cNvSpPr>
            <a:spLocks noChangeArrowheads="1"/>
          </p:cNvSpPr>
          <p:nvPr/>
        </p:nvSpPr>
        <p:spPr bwMode="auto">
          <a:xfrm>
            <a:off x="3457575" y="1981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13367" name="Picture 55" descr="http://www.danilova.ru/images/books/danilova/rosmen/rosmen_11.gif"/>
          <p:cNvPicPr>
            <a:picLocks noChangeAspect="1" noChangeArrowheads="1"/>
          </p:cNvPicPr>
          <p:nvPr/>
        </p:nvPicPr>
        <p:blipFill>
          <a:blip r:embed="rId5" r:link="rId6" cstate="print"/>
          <a:srcRect/>
          <a:stretch>
            <a:fillRect/>
          </a:stretch>
        </p:blipFill>
        <p:spPr bwMode="auto">
          <a:xfrm>
            <a:off x="2819400" y="228600"/>
            <a:ext cx="3930650" cy="5105400"/>
          </a:xfrm>
          <a:prstGeom prst="rect">
            <a:avLst/>
          </a:prstGeom>
          <a:noFill/>
        </p:spPr>
      </p:pic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4000" fill="hold"/>
                                        <p:tgtEl>
                                          <p:spTgt spid="133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6000" fill="hold"/>
                                        <p:tgtEl>
                                          <p:spTgt spid="133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15"/>
                </p:tgtEl>
              </p:cMediaNode>
            </p:audio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16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715000"/>
            <a:ext cx="8458200" cy="1143000"/>
          </a:xfrm>
        </p:spPr>
        <p:txBody>
          <a:bodyPr/>
          <a:lstStyle/>
          <a:p>
            <a:r>
              <a:rPr lang="ru-RU">
                <a:solidFill>
                  <a:schemeClr val="tx1"/>
                </a:solidFill>
              </a:rPr>
              <a:t>МИ</a:t>
            </a:r>
            <a:r>
              <a:rPr lang="ru-RU"/>
              <a:t>КРОВОЛ</a:t>
            </a:r>
            <a:r>
              <a:rPr lang="ru-RU">
                <a:solidFill>
                  <a:schemeClr val="tx1"/>
                </a:solidFill>
              </a:rPr>
              <a:t>НО</a:t>
            </a:r>
            <a:r>
              <a:rPr lang="ru-RU"/>
              <a:t>ВКА</a:t>
            </a:r>
            <a:r>
              <a:rPr lang="ru-RU" sz="4800"/>
              <a:t> </a:t>
            </a:r>
            <a:r>
              <a:rPr lang="ru-RU" sz="6000"/>
              <a:t>ГУ</a:t>
            </a:r>
            <a:r>
              <a:rPr lang="ru-RU" sz="6000">
                <a:solidFill>
                  <a:schemeClr val="tx1"/>
                </a:solidFill>
              </a:rPr>
              <a:t>ДИ</a:t>
            </a:r>
            <a:r>
              <a:rPr lang="ru-RU" sz="6000"/>
              <a:t>Т</a:t>
            </a:r>
            <a:endParaRPr lang="en-US" sz="6000"/>
          </a:p>
        </p:txBody>
      </p:sp>
      <p:pic>
        <p:nvPicPr>
          <p:cNvPr id="14339" name="Picture 3">
            <a:hlinkClick r:id="" action="ppaction://media"/>
          </p:cNvPr>
          <p:cNvPicPr>
            <a:picLocks noRot="1" noChangeAspect="1" noChangeArrowheads="1"/>
          </p:cNvPicPr>
          <p:nvPr>
            <a:wavAudioFile r:embed="rId1" name="Recorded Sound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</p:spPr>
      </p:pic>
      <p:pic>
        <p:nvPicPr>
          <p:cNvPr id="14342" name="Picture 6" descr="http://euro.shop.by/pics/items/ce261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868363"/>
            <a:ext cx="6705600" cy="4160837"/>
          </a:xfrm>
          <a:prstGeom prst="rect">
            <a:avLst/>
          </a:prstGeom>
          <a:noFill/>
        </p:spPr>
      </p:pic>
      <p:pic>
        <p:nvPicPr>
          <p:cNvPr id="14343" name="Picture 7">
            <a:hlinkClick r:id="" action="ppaction://media"/>
          </p:cNvPr>
          <p:cNvPicPr>
            <a:picLocks noRot="1" noChangeAspect="1" noChangeArrowheads="1"/>
          </p:cNvPicPr>
          <p:nvPr>
            <a:wavAudioFile r:embed="rId2" name="Recorded Sound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34400" y="64008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4000" fill="hold"/>
                                        <p:tgtEl>
                                          <p:spTgt spid="1433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corded Sound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43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5000" fill="hold"/>
                                        <p:tgtEl>
                                          <p:spTgt spid="143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3"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43"/>
                </p:tgtEl>
              </p:cMediaNode>
            </p:audio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39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715000"/>
            <a:ext cx="7772400" cy="1143000"/>
          </a:xfrm>
        </p:spPr>
        <p:txBody>
          <a:bodyPr/>
          <a:lstStyle/>
          <a:p>
            <a:r>
              <a:rPr lang="ru-RU" sz="5400">
                <a:solidFill>
                  <a:schemeClr val="tx1"/>
                </a:solidFill>
              </a:rPr>
              <a:t>ФЕ</a:t>
            </a:r>
            <a:r>
              <a:rPr lang="ru-RU" sz="5400"/>
              <a:t>Н </a:t>
            </a:r>
            <a:r>
              <a:rPr lang="ru-RU" sz="7200"/>
              <a:t>ЖУЖ</a:t>
            </a:r>
            <a:r>
              <a:rPr lang="ru-RU" sz="7200">
                <a:solidFill>
                  <a:schemeClr val="tx1"/>
                </a:solidFill>
              </a:rPr>
              <a:t>ЖИ</a:t>
            </a:r>
            <a:r>
              <a:rPr lang="ru-RU" sz="7200"/>
              <a:t>Т</a:t>
            </a:r>
          </a:p>
        </p:txBody>
      </p:sp>
      <p:pic>
        <p:nvPicPr>
          <p:cNvPr id="15363" name="Picture 3">
            <a:hlinkClick r:id="" action="ppaction://media"/>
          </p:cNvPr>
          <p:cNvPicPr>
            <a:picLocks noRot="1" noChangeAspect="1" noChangeArrowheads="1"/>
          </p:cNvPicPr>
          <p:nvPr>
            <a:wavAudioFile r:embed="rId1" name="Recorded Sound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</p:spPr>
      </p:pic>
      <p:pic>
        <p:nvPicPr>
          <p:cNvPr id="15365" name="Picture 5" descr="http://belarus.shop.by/pics/items/hp4868_224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500" y="1066800"/>
            <a:ext cx="4076700" cy="4076700"/>
          </a:xfrm>
          <a:prstGeom prst="rect">
            <a:avLst/>
          </a:prstGeom>
          <a:noFill/>
        </p:spPr>
      </p:pic>
      <p:pic>
        <p:nvPicPr>
          <p:cNvPr id="15366" name="Picture 6">
            <a:hlinkClick r:id="" action="ppaction://media"/>
          </p:cNvPr>
          <p:cNvPicPr>
            <a:picLocks noRot="1" noChangeAspect="1" noChangeArrowheads="1"/>
          </p:cNvPicPr>
          <p:nvPr>
            <a:wavAudioFile r:embed="rId2" name="фен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00" fill="hold"/>
                                        <p:tgtEl>
                                          <p:spTgt spid="1536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фен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363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/>
              <a:t>ЧА</a:t>
            </a:r>
            <a:r>
              <a:rPr lang="ru-RU" sz="5400">
                <a:solidFill>
                  <a:schemeClr val="tx1"/>
                </a:solidFill>
              </a:rPr>
              <a:t>СЫ</a:t>
            </a:r>
            <a:r>
              <a:rPr lang="ru-RU" sz="5400"/>
              <a:t> </a:t>
            </a:r>
            <a:r>
              <a:rPr lang="ru-RU" sz="6600">
                <a:solidFill>
                  <a:schemeClr val="tx1"/>
                </a:solidFill>
              </a:rPr>
              <a:t>ТИ</a:t>
            </a:r>
            <a:r>
              <a:rPr lang="ru-RU" sz="6600"/>
              <a:t>КАЮТ</a:t>
            </a:r>
            <a:endParaRPr lang="en-US" sz="6600"/>
          </a:p>
        </p:txBody>
      </p:sp>
      <p:pic>
        <p:nvPicPr>
          <p:cNvPr id="22533" name="Picture 5" descr="http://www.aks-clocks.ru/images/clocks/12-02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533400"/>
            <a:ext cx="5768975" cy="5119688"/>
          </a:xfrm>
          <a:prstGeom prst="rect">
            <a:avLst/>
          </a:prstGeom>
          <a:noFill/>
        </p:spPr>
      </p:pic>
      <p:pic>
        <p:nvPicPr>
          <p:cNvPr id="22534" name="Picture 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Recorded Sound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</p:spPr>
      </p:pic>
      <p:pic>
        <p:nvPicPr>
          <p:cNvPr id="22537" name="Picture 9">
            <a:hlinkClick r:id="" action="ppaction://media"/>
          </p:cNvPr>
          <p:cNvPicPr>
            <a:picLocks noRot="1" noChangeAspect="1" noChangeArrowheads="1"/>
          </p:cNvPicPr>
          <p:nvPr>
            <a:wavAudioFile r:embed="rId2" name="Recorded Sound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3000" fill="hold"/>
                                        <p:tgtEl>
                                          <p:spTgt spid="225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corded Sound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25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6000" fill="hold"/>
                                        <p:tgtEl>
                                          <p:spTgt spid="2253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37"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537"/>
                </p:tgtEl>
              </p:cMediaNode>
            </p:audio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53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5715000"/>
            <a:ext cx="7772400" cy="1143000"/>
          </a:xfrm>
        </p:spPr>
        <p:txBody>
          <a:bodyPr/>
          <a:lstStyle/>
          <a:p>
            <a:r>
              <a:rPr lang="ru-RU" sz="5400"/>
              <a:t>ВО</a:t>
            </a:r>
            <a:r>
              <a:rPr lang="ru-RU" sz="5400">
                <a:solidFill>
                  <a:schemeClr val="tx1"/>
                </a:solidFill>
              </a:rPr>
              <a:t>ДА</a:t>
            </a:r>
            <a:r>
              <a:rPr lang="ru-RU" sz="5400"/>
              <a:t> </a:t>
            </a:r>
            <a:r>
              <a:rPr lang="ru-RU" sz="7200"/>
              <a:t>ЖУР</a:t>
            </a:r>
            <a:r>
              <a:rPr lang="ru-RU" sz="7200">
                <a:solidFill>
                  <a:schemeClr val="tx1"/>
                </a:solidFill>
              </a:rPr>
              <a:t>ЧИ</a:t>
            </a:r>
            <a:r>
              <a:rPr lang="ru-RU" sz="7200"/>
              <a:t>Т</a:t>
            </a:r>
          </a:p>
        </p:txBody>
      </p:sp>
      <p:pic>
        <p:nvPicPr>
          <p:cNvPr id="2052" name="Picture 4">
            <a:hlinkClick r:id="" action="ppaction://media"/>
          </p:cNvPr>
          <p:cNvPicPr>
            <a:picLocks noRot="1" noChangeAspect="1" noChangeArrowheads="1"/>
          </p:cNvPicPr>
          <p:nvPr>
            <a:wavAudioFile r:embed="rId1" name="Recorded Sound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6400800"/>
            <a:ext cx="304800" cy="304800"/>
          </a:xfrm>
          <a:prstGeom prst="rect">
            <a:avLst/>
          </a:prstGeom>
          <a:noFill/>
        </p:spPr>
      </p:pic>
      <p:pic>
        <p:nvPicPr>
          <p:cNvPr id="2055" name="Picture 7" descr="http://homepage.ntlworld.com/a.ormsby/crystal%20showe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184150"/>
            <a:ext cx="6858000" cy="5226050"/>
          </a:xfrm>
          <a:prstGeom prst="rect">
            <a:avLst/>
          </a:prstGeom>
          <a:noFill/>
        </p:spPr>
      </p:pic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3000" fill="hold"/>
                                        <p:tgtEl>
                                          <p:spTgt spid="20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ai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>
                <a:solidFill>
                  <a:schemeClr val="tx1"/>
                </a:solidFill>
              </a:rPr>
              <a:t>РА</a:t>
            </a:r>
            <a:r>
              <a:rPr lang="ru-RU" sz="5400"/>
              <a:t>ДИО</a:t>
            </a:r>
            <a:r>
              <a:rPr lang="ru-RU" sz="4800"/>
              <a:t> </a:t>
            </a:r>
            <a:r>
              <a:rPr lang="ru-RU" sz="7200"/>
              <a:t>ИГ</a:t>
            </a:r>
            <a:r>
              <a:rPr lang="ru-RU" sz="7200">
                <a:solidFill>
                  <a:schemeClr val="tx1"/>
                </a:solidFill>
              </a:rPr>
              <a:t>РА</a:t>
            </a:r>
            <a:r>
              <a:rPr lang="ru-RU" sz="7200"/>
              <a:t>ЕТ</a:t>
            </a:r>
            <a:endParaRPr lang="en-US" sz="7200"/>
          </a:p>
        </p:txBody>
      </p:sp>
      <p:pic>
        <p:nvPicPr>
          <p:cNvPr id="27653" name="Picture 5" descr="http://belarus.shop.by/pics/items/philipsaz1605_224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685800"/>
            <a:ext cx="4838700" cy="4838700"/>
          </a:xfrm>
          <a:prstGeom prst="rect">
            <a:avLst/>
          </a:prstGeom>
          <a:noFill/>
        </p:spPr>
      </p:pic>
      <p:pic>
        <p:nvPicPr>
          <p:cNvPr id="27654" name="Picture 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Recorded Sound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</p:spPr>
      </p:pic>
      <p:pic>
        <p:nvPicPr>
          <p:cNvPr id="27655" name="Picture 7">
            <a:hlinkClick r:id="" action="ppaction://media"/>
          </p:cNvPr>
          <p:cNvPicPr>
            <a:picLocks noRot="1" noChangeAspect="1" noChangeArrowheads="1"/>
          </p:cNvPicPr>
          <p:nvPr>
            <a:wavAudioFile r:embed="rId2" name="Recorded Sound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</p:spPr>
      </p:pic>
      <p:pic>
        <p:nvPicPr>
          <p:cNvPr id="27656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2" name="Recorded Sound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3000" fill="hold"/>
                                        <p:tgtEl>
                                          <p:spTgt spid="276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corded Sound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65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715000"/>
            <a:ext cx="7772400" cy="1143000"/>
          </a:xfrm>
        </p:spPr>
        <p:txBody>
          <a:bodyPr/>
          <a:lstStyle/>
          <a:p>
            <a:r>
              <a:rPr lang="ru-RU" sz="5400"/>
              <a:t>ТЕЛЕ</a:t>
            </a:r>
            <a:r>
              <a:rPr lang="ru-RU" sz="5400">
                <a:solidFill>
                  <a:schemeClr val="tx1"/>
                </a:solidFill>
              </a:rPr>
              <a:t>ФО</a:t>
            </a:r>
            <a:r>
              <a:rPr lang="ru-RU" sz="5400"/>
              <a:t>Н </a:t>
            </a:r>
            <a:r>
              <a:rPr lang="ru-RU" sz="7200"/>
              <a:t>ЗВО</a:t>
            </a:r>
            <a:r>
              <a:rPr lang="ru-RU" sz="7200">
                <a:solidFill>
                  <a:schemeClr val="tx1"/>
                </a:solidFill>
              </a:rPr>
              <a:t>НИ</a:t>
            </a:r>
            <a:r>
              <a:rPr lang="ru-RU" sz="7200"/>
              <a:t>Т</a:t>
            </a:r>
            <a:endParaRPr lang="en-US" sz="7200"/>
          </a:p>
        </p:txBody>
      </p:sp>
      <p:pic>
        <p:nvPicPr>
          <p:cNvPr id="4101" name="Picture 5" descr="http://www.sldigital.shop.by/pics/items/kx_174ts2363ruwwe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990600"/>
            <a:ext cx="5638800" cy="3862388"/>
          </a:xfrm>
          <a:prstGeom prst="rect">
            <a:avLst/>
          </a:prstGeom>
          <a:noFill/>
        </p:spPr>
      </p:pic>
      <p:pic>
        <p:nvPicPr>
          <p:cNvPr id="4103" name="Picture 7">
            <a:hlinkClick r:id="" action="ppaction://media"/>
          </p:cNvPr>
          <p:cNvPicPr>
            <a:picLocks noRot="1" noChangeAspect="1" noChangeArrowheads="1"/>
          </p:cNvPicPr>
          <p:nvPr>
            <a:wavAudioFile r:embed="rId1" name="Recorded Sound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00" fill="hold"/>
                                        <p:tgtEl>
                                          <p:spTgt spid="410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23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ecorded Sound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0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715000"/>
            <a:ext cx="7772400" cy="1143000"/>
          </a:xfrm>
        </p:spPr>
        <p:txBody>
          <a:bodyPr/>
          <a:lstStyle/>
          <a:p>
            <a:r>
              <a:rPr lang="ru-RU" sz="5400"/>
              <a:t>Д</a:t>
            </a:r>
            <a:r>
              <a:rPr lang="ru-RU" sz="5400">
                <a:solidFill>
                  <a:schemeClr val="tx1"/>
                </a:solidFill>
              </a:rPr>
              <a:t>ВЕ</a:t>
            </a:r>
            <a:r>
              <a:rPr lang="ru-RU" sz="5400"/>
              <a:t>РЬ </a:t>
            </a:r>
            <a:r>
              <a:rPr lang="ru-RU" sz="7200"/>
              <a:t>Х</a:t>
            </a:r>
            <a:r>
              <a:rPr lang="ru-RU" sz="7200">
                <a:solidFill>
                  <a:schemeClr val="tx1"/>
                </a:solidFill>
              </a:rPr>
              <a:t>ЛО</a:t>
            </a:r>
            <a:r>
              <a:rPr lang="ru-RU" sz="7200"/>
              <a:t>ПАЕТ</a:t>
            </a:r>
          </a:p>
        </p:txBody>
      </p:sp>
      <p:pic>
        <p:nvPicPr>
          <p:cNvPr id="5123" name="Picture 3">
            <a:hlinkClick r:id="" action="ppaction://media"/>
          </p:cNvPr>
          <p:cNvPicPr>
            <a:picLocks noRot="1" noChangeAspect="1" noChangeArrowheads="1"/>
          </p:cNvPicPr>
          <p:nvPr>
            <a:wavAudioFile r:embed="rId1" name="Recorded Sound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</p:spPr>
      </p:pic>
      <p:pic>
        <p:nvPicPr>
          <p:cNvPr id="5125" name="Picture 5" descr="http://www.nashadver.ru/im/1071_in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05288" y="228600"/>
            <a:ext cx="4100512" cy="5638800"/>
          </a:xfrm>
          <a:prstGeom prst="rect">
            <a:avLst/>
          </a:prstGeom>
          <a:noFill/>
        </p:spPr>
      </p:pic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4000" fill="hold"/>
                                        <p:tgtEl>
                                          <p:spTgt spid="51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ecorded Sound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23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/>
              <a:t>МОЛО</a:t>
            </a:r>
            <a:r>
              <a:rPr lang="ru-RU" sz="5400">
                <a:solidFill>
                  <a:schemeClr val="tx1"/>
                </a:solidFill>
              </a:rPr>
              <a:t>ТО</a:t>
            </a:r>
            <a:r>
              <a:rPr lang="ru-RU" sz="5400"/>
              <a:t>К </a:t>
            </a:r>
            <a:r>
              <a:rPr lang="ru-RU" sz="7200"/>
              <a:t>СТУ</a:t>
            </a:r>
            <a:r>
              <a:rPr lang="ru-RU" sz="7200">
                <a:solidFill>
                  <a:schemeClr val="tx1"/>
                </a:solidFill>
              </a:rPr>
              <a:t>ЧИ</a:t>
            </a:r>
            <a:r>
              <a:rPr lang="ru-RU" sz="7200"/>
              <a:t>Т</a:t>
            </a:r>
            <a:endParaRPr lang="en-US" sz="7200"/>
          </a:p>
        </p:txBody>
      </p:sp>
      <p:pic>
        <p:nvPicPr>
          <p:cNvPr id="31749" name="Picture 5" descr="http://www.dmaier.net/multimedia/clipart/hamm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815975"/>
            <a:ext cx="4876800" cy="4459288"/>
          </a:xfrm>
          <a:prstGeom prst="rect">
            <a:avLst/>
          </a:prstGeom>
          <a:noFill/>
        </p:spPr>
      </p:pic>
      <p:pic>
        <p:nvPicPr>
          <p:cNvPr id="31750" name="Picture 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Recorded Sound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</p:spPr>
      </p:pic>
      <p:pic>
        <p:nvPicPr>
          <p:cNvPr id="31751" name="Picture 7">
            <a:hlinkClick r:id="" action="ppaction://media"/>
          </p:cNvPr>
          <p:cNvPicPr>
            <a:picLocks noRot="1" noChangeAspect="1" noChangeArrowheads="1"/>
          </p:cNvPicPr>
          <p:nvPr>
            <a:wavAudioFile r:embed="rId2" name="doorKnock01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00" fill="hold"/>
                                        <p:tgtEl>
                                          <p:spTgt spid="3175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000"/>
                            </p:stCondLst>
                            <p:childTnLst>
                              <p:par>
                                <p:cTn id="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oorKnock0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750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715000"/>
            <a:ext cx="7772400" cy="1143000"/>
          </a:xfrm>
        </p:spPr>
        <p:txBody>
          <a:bodyPr/>
          <a:lstStyle/>
          <a:p>
            <a:r>
              <a:rPr lang="ru-RU" sz="5400"/>
              <a:t>Д</a:t>
            </a:r>
            <a:r>
              <a:rPr lang="ru-RU" sz="5400">
                <a:solidFill>
                  <a:schemeClr val="tx1"/>
                </a:solidFill>
              </a:rPr>
              <a:t>ВЕ</a:t>
            </a:r>
            <a:r>
              <a:rPr lang="ru-RU" sz="5400"/>
              <a:t>РЬ </a:t>
            </a:r>
            <a:r>
              <a:rPr lang="ru-RU" sz="6600"/>
              <a:t>СКРИ</a:t>
            </a:r>
            <a:r>
              <a:rPr lang="ru-RU" sz="6600">
                <a:solidFill>
                  <a:schemeClr val="tx1"/>
                </a:solidFill>
              </a:rPr>
              <a:t>ПИ</a:t>
            </a:r>
            <a:r>
              <a:rPr lang="ru-RU" sz="6600"/>
              <a:t>Т</a:t>
            </a:r>
            <a:endParaRPr lang="en-US" sz="6600"/>
          </a:p>
        </p:txBody>
      </p:sp>
      <p:pic>
        <p:nvPicPr>
          <p:cNvPr id="6147" name="Picture 3">
            <a:hlinkClick r:id="" action="ppaction://media"/>
          </p:cNvPr>
          <p:cNvPicPr>
            <a:picLocks noRot="1" noChangeAspect="1" noChangeArrowheads="1"/>
          </p:cNvPicPr>
          <p:nvPr>
            <a:wavAudioFile r:embed="rId1" name="Recorded Sound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</p:spPr>
      </p:pic>
      <p:pic>
        <p:nvPicPr>
          <p:cNvPr id="6149" name="Picture 5" descr="http://www.nashadver.ru/im/2034_in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95600" y="76200"/>
            <a:ext cx="4102100" cy="5638800"/>
          </a:xfrm>
          <a:prstGeom prst="rect">
            <a:avLst/>
          </a:prstGeom>
          <a:noFill/>
        </p:spPr>
      </p:pic>
      <p:pic>
        <p:nvPicPr>
          <p:cNvPr id="6150" name="doorcreak.au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458200" y="6553200"/>
            <a:ext cx="304800" cy="304800"/>
          </a:xfrm>
          <a:prstGeom prst="rect">
            <a:avLst/>
          </a:prstGeom>
          <a:noFill/>
        </p:spPr>
      </p:pic>
      <p:pic>
        <p:nvPicPr>
          <p:cNvPr id="6152" name="doorcreak.au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610600" y="6545263"/>
            <a:ext cx="304800" cy="304800"/>
          </a:xfrm>
          <a:prstGeom prst="rect">
            <a:avLst/>
          </a:prstGeom>
          <a:noFill/>
        </p:spPr>
      </p:pic>
      <p:pic>
        <p:nvPicPr>
          <p:cNvPr id="6153" name="doorcreak.au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610600" y="6545263"/>
            <a:ext cx="304800" cy="304800"/>
          </a:xfrm>
          <a:prstGeom prst="rect">
            <a:avLst/>
          </a:prstGeom>
          <a:noFill/>
        </p:spPr>
      </p:pic>
      <p:pic>
        <p:nvPicPr>
          <p:cNvPr id="6154" name="doorcreak.au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610600" y="6545263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4000" fill="hold"/>
                                        <p:tgtEl>
                                          <p:spTgt spid="61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1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1" fill="hold"/>
                                        <p:tgtEl>
                                          <p:spTgt spid="615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1" fill="hold"/>
                                        <p:tgtEl>
                                          <p:spTgt spid="61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1" presetClass="mediacall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1" fill="hold"/>
                                        <p:tgtEl>
                                          <p:spTgt spid="615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1" presetClass="mediacall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1" fill="hold"/>
                                        <p:tgtEl>
                                          <p:spTgt spid="61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47"/>
                </p:tgtEl>
              </p:cMediaNode>
            </p:audio>
            <p:audio>
              <p:cMediaNode>
                <p:cTn id="3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50"/>
                </p:tgtEl>
              </p:cMediaNode>
            </p:audio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52"/>
                </p:tgtEl>
              </p:cMediaNode>
            </p:audio>
            <p:audio>
              <p:cMediaNode>
                <p:cTn id="3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53"/>
                </p:tgtEl>
              </p:cMediaNode>
            </p:audio>
            <p:audio>
              <p:cMediaNode>
                <p:cTn id="3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5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562600"/>
            <a:ext cx="7772400" cy="1143000"/>
          </a:xfrm>
        </p:spPr>
        <p:txBody>
          <a:bodyPr/>
          <a:lstStyle/>
          <a:p>
            <a:r>
              <a:rPr lang="ru-RU" sz="5400"/>
              <a:t>КЛЮ</a:t>
            </a:r>
            <a:r>
              <a:rPr lang="ru-RU" sz="5400">
                <a:solidFill>
                  <a:schemeClr val="tx1"/>
                </a:solidFill>
              </a:rPr>
              <a:t>ЧИ</a:t>
            </a:r>
            <a:r>
              <a:rPr lang="ru-RU" sz="5400"/>
              <a:t> </a:t>
            </a:r>
            <a:r>
              <a:rPr lang="ru-RU" sz="7200"/>
              <a:t>ЗВЕ</a:t>
            </a:r>
            <a:r>
              <a:rPr lang="ru-RU" sz="7200">
                <a:solidFill>
                  <a:schemeClr val="tx1"/>
                </a:solidFill>
              </a:rPr>
              <a:t>НЯ</a:t>
            </a:r>
            <a:r>
              <a:rPr lang="ru-RU" sz="7200"/>
              <a:t>Т</a:t>
            </a:r>
            <a:endParaRPr lang="en-US" sz="7200"/>
          </a:p>
        </p:txBody>
      </p:sp>
      <p:pic>
        <p:nvPicPr>
          <p:cNvPr id="8195" name="Picture 3">
            <a:hlinkClick r:id="" action="ppaction://media"/>
          </p:cNvPr>
          <p:cNvPicPr>
            <a:picLocks noRot="1" noChangeAspect="1" noChangeArrowheads="1"/>
          </p:cNvPicPr>
          <p:nvPr>
            <a:wavAudioFile r:embed="rId1" name="Recorded Sound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</p:spPr>
      </p:pic>
      <p:pic>
        <p:nvPicPr>
          <p:cNvPr id="8197" name="Picture 5" descr="http://archive.1september.ru/nsc/2001/19/no19_07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0" y="1751013"/>
            <a:ext cx="4495800" cy="3416300"/>
          </a:xfrm>
          <a:prstGeom prst="rect">
            <a:avLst/>
          </a:prstGeom>
          <a:noFill/>
        </p:spPr>
      </p:pic>
      <p:pic>
        <p:nvPicPr>
          <p:cNvPr id="8198" name="keyqs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29600" y="6553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4000" fill="hold"/>
                                        <p:tgtEl>
                                          <p:spTgt spid="81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keyq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195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715000"/>
            <a:ext cx="7772400" cy="1143000"/>
          </a:xfrm>
        </p:spPr>
        <p:txBody>
          <a:bodyPr/>
          <a:lstStyle/>
          <a:p>
            <a:r>
              <a:rPr lang="ru-RU" sz="5400"/>
              <a:t>ВО</a:t>
            </a:r>
            <a:r>
              <a:rPr lang="ru-RU" sz="5400">
                <a:solidFill>
                  <a:schemeClr val="tx1"/>
                </a:solidFill>
              </a:rPr>
              <a:t>ДА</a:t>
            </a:r>
            <a:r>
              <a:rPr lang="ru-RU" sz="5400"/>
              <a:t> </a:t>
            </a:r>
            <a:r>
              <a:rPr lang="ru-RU" sz="7200">
                <a:solidFill>
                  <a:schemeClr val="tx1"/>
                </a:solidFill>
              </a:rPr>
              <a:t>КА</a:t>
            </a:r>
            <a:r>
              <a:rPr lang="ru-RU" sz="7200"/>
              <a:t>ПАЕТ</a:t>
            </a:r>
          </a:p>
        </p:txBody>
      </p:sp>
      <p:pic>
        <p:nvPicPr>
          <p:cNvPr id="10243" name="Picture 3">
            <a:hlinkClick r:id="" action="ppaction://media"/>
          </p:cNvPr>
          <p:cNvPicPr>
            <a:picLocks noRot="1" noChangeAspect="1" noChangeArrowheads="1"/>
          </p:cNvPicPr>
          <p:nvPr>
            <a:wavAudioFile r:embed="rId1" name="Recorded Sound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</p:spPr>
      </p:pic>
      <p:pic>
        <p:nvPicPr>
          <p:cNvPr id="10246" name="Picture 6" descr="http://1001.vdv.ru/foto/vod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47938" y="0"/>
            <a:ext cx="3852862" cy="5791200"/>
          </a:xfrm>
          <a:prstGeom prst="rect">
            <a:avLst/>
          </a:prstGeom>
          <a:noFill/>
        </p:spPr>
      </p:pic>
      <p:pic>
        <p:nvPicPr>
          <p:cNvPr id="10247" name="Picture 7">
            <a:hlinkClick r:id="" action="ppaction://media"/>
          </p:cNvPr>
          <p:cNvPicPr>
            <a:picLocks noRot="1" noChangeAspect="1" noChangeArrowheads="1"/>
          </p:cNvPicPr>
          <p:nvPr>
            <a:wavAudioFile r:embed="rId2" name="Recorded Sound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6553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00" fill="hold"/>
                                        <p:tgtEl>
                                          <p:spTgt spid="102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000"/>
                            </p:stCondLst>
                            <p:childTnLst>
                              <p:par>
                                <p:cTn id="8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corded Sound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8000" fill="hold"/>
                                        <p:tgtEl>
                                          <p:spTgt spid="102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7"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47"/>
                </p:tgtEl>
              </p:cMediaNode>
            </p:audio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4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26</Words>
  <Application>Microsoft Office PowerPoint</Application>
  <PresentationFormat>Экран (4:3)</PresentationFormat>
  <Paragraphs>13</Paragraphs>
  <Slides>13</Slides>
  <Notes>0</Notes>
  <HiddenSlides>0</HiddenSlides>
  <MMClips>25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Times New Roman</vt:lpstr>
      <vt:lpstr>Arial</vt:lpstr>
      <vt:lpstr>Default Design</vt:lpstr>
      <vt:lpstr>КАК  НАЗЫВАЮТСЯ  ЗВУКИ  В ДОМЕ</vt:lpstr>
      <vt:lpstr>ВОДА ЖУРЧИТ</vt:lpstr>
      <vt:lpstr>РАДИО ИГРАЕТ</vt:lpstr>
      <vt:lpstr>ТЕЛЕФОН ЗВОНИТ</vt:lpstr>
      <vt:lpstr>ДВЕРЬ ХЛОПАЕТ</vt:lpstr>
      <vt:lpstr>МОЛОТОК СТУЧИТ</vt:lpstr>
      <vt:lpstr>ДВЕРЬ СКРИПИТ</vt:lpstr>
      <vt:lpstr>КЛЮЧИ ЗВЕНЯТ</vt:lpstr>
      <vt:lpstr>ВОДА КАПАЕТ</vt:lpstr>
      <vt:lpstr>КНИЖКА ШЕЛЕСТИТ</vt:lpstr>
      <vt:lpstr>МИКРОВОЛНОВКА ГУДИТ</vt:lpstr>
      <vt:lpstr>ФЕН ЖУЖЖИТ</vt:lpstr>
      <vt:lpstr>ЧАСЫ ТИКАЮТ</vt:lpstr>
    </vt:vector>
  </TitlesOfParts>
  <Company>Fonterra Cooperative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ВОДА ЖУРЧИТ</dc:title>
  <dc:creator>Natalia Karchazhkina</dc:creator>
  <cp:lastModifiedBy>Admin</cp:lastModifiedBy>
  <cp:revision>25</cp:revision>
  <dcterms:created xsi:type="dcterms:W3CDTF">2004-04-10T10:56:24Z</dcterms:created>
  <dcterms:modified xsi:type="dcterms:W3CDTF">2012-02-15T22:15:24Z</dcterms:modified>
</cp:coreProperties>
</file>