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7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181D-E91D-4392-8E65-DB80A99FC069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F078-C33A-460E-B255-7505655C1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0654-C647-48D9-BA81-0424D59DCC68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2418-4642-4D05-BDCE-C4C676A94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A3ED-8195-4E48-8ADB-E22FF7A9097E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FC7A-EC60-4AAA-9D85-9A9A52B49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EFFF-8F24-4F2B-8847-716DFA7C1A53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3956-1209-4741-A496-356CCE09F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DCFE-EB6C-415D-B116-6A68670EF9C0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E492-8C76-4A52-A26E-23AC1887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A678-8BED-47A8-9D4C-98D2719BE11B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85BA-06E0-4021-9CA3-D43C9F4E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5C78-63DA-4BF4-9FC7-E57A262CDC32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8402-D969-4A2A-B69A-E0FD13A9A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76CD-8135-4C31-A05C-196A66732613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EB22-C2FE-4E35-B4D0-7392331DD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1A15-3283-4610-BE19-808BD1E7EDB3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C4DE-D863-468A-84A8-04F4DF30C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D749-ECDA-4AE5-BABB-9AC56A67AB4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D403-D0B0-4FA3-9A21-D7E6CFAF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2620-AC06-4D06-A5AA-ECB47919C20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5829-DDA1-4007-B74D-5589E54BE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E39A-9DF4-4239-8F47-00D95F7739B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D0BB-C53E-4FD0-BAE4-4A99BC69F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4EBA-73EE-4F33-B8B9-52CDFE94D0A2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C25F-4882-4C51-B43B-432710509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663B-107E-434B-9837-06EFFDD3509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BB29-F72D-46E0-AC6D-FD0312C7A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7BD4-CDD0-4F8A-BC12-7A89E29DF0F8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E10D-1C37-48F7-B6C5-591D7F147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4361-662B-4CD4-8EA6-EDA2776D35B1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E5E5-F0F9-458A-9DDC-4764CFD40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9424B-EC53-41BF-B10D-55423A18C00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47CE2-B79E-44EA-BA11-17F13A432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3" y="1504950"/>
            <a:ext cx="8596312" cy="3033713"/>
          </a:xfrm>
        </p:spPr>
        <p:txBody>
          <a:bodyPr>
            <a:normAutofit/>
          </a:bodyPr>
          <a:lstStyle/>
          <a:p>
            <a:pPr algn="ctr"/>
            <a:r>
              <a:rPr lang="ru-RU" sz="3600" b="1" smtClean="0">
                <a:solidFill>
                  <a:srgbClr val="D1173F"/>
                </a:solidFill>
              </a:rPr>
              <a:t>Релаксация</a:t>
            </a:r>
            <a:r>
              <a:rPr lang="ru-RU" sz="3600" b="1" smtClean="0">
                <a:solidFill>
                  <a:srgbClr val="D1173F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D1173F"/>
                </a:solidFill>
              </a:rPr>
              <a:t>-</a:t>
            </a:r>
            <a:r>
              <a:rPr lang="ru-RU" sz="3600" b="1" smtClean="0">
                <a:solidFill>
                  <a:srgbClr val="D1173F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D1173F"/>
                </a:solidFill>
              </a:rPr>
              <a:t>одно из направлений здоровьесберегающих технологий в ДО</a:t>
            </a:r>
            <a:r>
              <a:rPr lang="ru-RU" sz="3600" b="1" smtClean="0">
                <a:solidFill>
                  <a:srgbClr val="D1173F"/>
                </a:solidFill>
                <a:latin typeface="Arial" charset="0"/>
              </a:rPr>
              <a:t>О</a:t>
            </a: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Календжян А.М., воспитатель МБДОУ ЦРР ДС №26 «Петушок» МО Туапсинский район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ru-RU" sz="4600" smtClean="0"/>
              <a:t>          </a:t>
            </a:r>
            <a:r>
              <a:rPr lang="ru-RU" sz="3400" smtClean="0"/>
              <a:t>Будьте здоровы!!!</a:t>
            </a:r>
            <a:endParaRPr lang="ru-RU" sz="4600" smtClean="0"/>
          </a:p>
          <a:p>
            <a:pPr>
              <a:lnSpc>
                <a:spcPct val="80000"/>
              </a:lnSpc>
            </a:pPr>
            <a:endParaRPr lang="ru-RU" sz="460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4600" smtClean="0"/>
              <a:t>                   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460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4600" smtClean="0"/>
              <a:t>                                   </a:t>
            </a:r>
            <a:r>
              <a:rPr lang="ru-RU" sz="1700" smtClean="0"/>
              <a:t>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научить детей правильному дыханию, способствующему экономному расходу энергии.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700" smtClean="0">
                <a:latin typeface="Arial" charset="0"/>
              </a:rPr>
              <a:t>      		</a:t>
            </a: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</a:rPr>
              <a:t>Релаксация – это расслабление. Приемы релаксации основаны на сознательном расслаблении мышц. Человек – существо неделимое, и поэтому нервное напряжение влечет за собой напряжение мускулатуры. Как же справиться с напряжением? Действенный способ сон или физические нагрузки. </a:t>
            </a:r>
            <a:endParaRPr lang="ru-RU" sz="17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70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</a:rPr>
              <a:t>Техника релаксации направлена на снятие ненужного напряжения, связанного с переутомлением, нарушением осанки, недостатком потребности организма в движении. Когда человек переутомлен, уровень его энергии слишком низок и человек, как и ребенок впадает в состояние перевозбуждения. Нередко расшалившегося ребенка усаживают на стул, тем самым ограничивая его двигательную активность. Он продолжает вертеться, вскакивает, просит прощения и т. д……и продолжает то же самое делать. Ему сложно усидеть, так как его мышцы находятся в состоянии сжатия и уровень энергии ограничен. </a:t>
            </a:r>
            <a:endParaRPr lang="ru-RU" sz="17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70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</a:rPr>
              <a:t>Чтобы успокоиться и расслабиться, ребенку нужна энергия. Взрослый, пытаясь успокоить ребенка кричит, наказывает. Тогда ребенок взрывается плачем, что заставляет его дышать глубже и дает ему энергию для расслабления</a:t>
            </a:r>
            <a:r>
              <a:rPr lang="ru-RU" sz="1700" smtClean="0">
                <a:latin typeface="Times New Roman" pitchFamily="18" charset="0"/>
              </a:rPr>
              <a:t>. </a:t>
            </a:r>
            <a:r>
              <a:rPr lang="ru-RU" sz="1700" b="1" i="1" smtClean="0">
                <a:solidFill>
                  <a:schemeClr val="tx1"/>
                </a:solidFill>
                <a:latin typeface="Times New Roman" pitchFamily="18" charset="0"/>
              </a:rPr>
              <a:t>Поэтому для достижения расслабления необходимо уделять внимание технике дыхания. Я предлагаю несколько таких упражнений, не требующих больших приготовлений.</a:t>
            </a:r>
            <a:endParaRPr lang="ru-RU" sz="1700" b="1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13" y="452438"/>
            <a:ext cx="10515600" cy="2152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 сейчас без промедленья</a:t>
            </a:r>
            <a:br>
              <a:rPr lang="ru-RU" dirty="0" smtClean="0"/>
            </a:br>
            <a:r>
              <a:rPr lang="ru-RU" dirty="0" smtClean="0"/>
              <a:t>Мы разучим упражненья,</a:t>
            </a:r>
            <a:br>
              <a:rPr lang="ru-RU" dirty="0" smtClean="0"/>
            </a:br>
            <a:r>
              <a:rPr lang="ru-RU" dirty="0" smtClean="0"/>
              <a:t>Их, друзья, не забывайте</a:t>
            </a:r>
            <a:br>
              <a:rPr lang="ru-RU" dirty="0" smtClean="0"/>
            </a:br>
            <a:r>
              <a:rPr lang="ru-RU" dirty="0" smtClean="0"/>
              <a:t>И по чаще выполняйте</a:t>
            </a:r>
            <a:endParaRPr lang="ru-RU" dirty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3055938"/>
            <a:ext cx="10517187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763" y="2773363"/>
            <a:ext cx="505618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Дыхание животом.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183062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    </a:t>
            </a:r>
            <a:r>
              <a:rPr lang="ru-RU" smtClean="0">
                <a:latin typeface="Times New Roman" pitchFamily="18" charset="0"/>
              </a:rPr>
              <a:t>Ребенка можно уложить на спину, затем положить на область диафрагмы какой-либо предмет (игрушку), чтобы он мог увидеть движение живота. Вдохнуть воздух и «опустить» его в живот. Живот при этом надувается. Задержать дыхание. При полном выдохе живот становится плоским</a:t>
            </a:r>
            <a:endParaRPr lang="ru-RU" smtClean="0"/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5089525" y="2160588"/>
            <a:ext cx="4184650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600" y="2254250"/>
            <a:ext cx="56134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«Задуваем свечу»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183062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Arial" charset="0"/>
                <a:cs typeface="Times New Roman" pitchFamily="18" charset="0"/>
              </a:rPr>
              <a:t>     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стоит. Глубоко вдохнуть, набирая как можно больше воздуха. Затем медленно выдыхать через сложенные трубочкой губы, как бы «дуя» на свечу, при этом длительно произносить звук «У»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40475" y="2247900"/>
            <a:ext cx="5648325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«Бульканье»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183062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Arial" charset="0"/>
                <a:cs typeface="Times New Roman" pitchFamily="18" charset="0"/>
              </a:rPr>
              <a:t>     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Налить треть стакана воды и поместить туда коктельную трубочку. Дуть в воду через трубочку, чтобы получилось бульканье. (Необходимо следить, чтобы выдох был длиннее, чем вдох. Можно устроить соревнования, кто дольше сможет булькать без остановки)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8538" y="1027113"/>
            <a:ext cx="5935662" cy="531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«Шарик лопнул»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183062" cy="38814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Arial" charset="0"/>
                <a:cs typeface="Times New Roman" pitchFamily="18" charset="0"/>
              </a:rPr>
              <a:t>     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Глубоко вдохнуть, широко развести руки в стороны- «шарик надулся». Ударить в ладоши - «шарик лопнул» - выдыхать, длительно произнося звук «Ш»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690688"/>
            <a:ext cx="5576888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«Лимон»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863" y="1282700"/>
            <a:ext cx="5035550" cy="5235575"/>
          </a:xfrm>
        </p:spPr>
        <p:txBody>
          <a:bodyPr>
            <a:normAutofit/>
          </a:bodyPr>
          <a:lstStyle/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latin typeface="Arial" charset="0"/>
                <a:cs typeface="Times New Roman" pitchFamily="18" charset="0"/>
              </a:rPr>
              <a:t>       </a:t>
            </a: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Представляем, что в руке у нас лимон, из которого нужно выжать сок. Медленно сжимать как можно сильнее руку в кулак. Почувствовав, как напряжена рука. Затем «бросить» лимон и расслабить руку. Упражнение выполняем сначала правой, затем левой рукой.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возьму в ладонь лимон.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Чувствую, что круглый он.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его слегка сжимаю-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 лимонный выжимаю.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 порядке, сок готов.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лимон бросаю,</a:t>
            </a:r>
          </a:p>
          <a:p>
            <a:pPr algn="just">
              <a:lnSpc>
                <a:spcPct val="87000"/>
              </a:lnSpc>
              <a:buFont typeface="Wingdings 3" pitchFamily="18" charset="2"/>
              <a:buNone/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руку расслабляю.</a:t>
            </a:r>
          </a:p>
          <a:p>
            <a:pPr algn="just">
              <a:lnSpc>
                <a:spcPct val="107000"/>
              </a:lnSpc>
              <a:buFont typeface="Wingdings 3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Серию данных упражнений можно проводить как с отдельно расшалившимся ребенком, так и с группой детей по обучению их методам релаксации.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15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603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19838" y="1127125"/>
            <a:ext cx="5618162" cy="4121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Использованная литература:</a:t>
            </a:r>
            <a:endParaRPr lang="ru-RU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buFont typeface="Trebuchet MS" pitchFamily="34" charset="0"/>
              <a:buAutoNum type="arabicPeriod"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Ганичева И.В.</a:t>
            </a:r>
            <a:r>
              <a:rPr lang="ru-RU" smtClean="0">
                <a:latin typeface="Arial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Телесно-ориентированные подходы в психокоррекционной и развивающей работе с детьми (5-7 лет). – М:. Книголюб, 2004.</a:t>
            </a:r>
            <a:endParaRPr lang="ru-RU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07000"/>
              </a:lnSpc>
              <a:buFont typeface="Trebuchet MS" pitchFamily="34" charset="0"/>
              <a:buAutoNum type="arabicPeriod"/>
            </a:pPr>
            <a:r>
              <a:rPr lang="ru-RU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ГаврючинаЛ.В.</a:t>
            </a:r>
            <a:r>
              <a:rPr lang="ru-RU" smtClean="0">
                <a:latin typeface="Arial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Здоровьесберегающие технологии в ДОУ: Методическое пособие. - М:. ТЦ Сфера, 2008.</a:t>
            </a:r>
            <a:endParaRPr lang="ru-RU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439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Times New Roman</vt:lpstr>
      <vt:lpstr>Грань</vt:lpstr>
      <vt:lpstr>Грань</vt:lpstr>
      <vt:lpstr>Грань</vt:lpstr>
      <vt:lpstr>Грань</vt:lpstr>
      <vt:lpstr>Релаксация - одно из направлений здоровьесберегающих технологий в ДОО   Календжян А.М., воспитатель МБДОУ ЦРР ДС №26 «Петушок» МО Туапсинский район</vt:lpstr>
      <vt:lpstr>Цель: научить детей правильному дыханию, способствующему экономному расходу энергии. </vt:lpstr>
      <vt:lpstr>А сейчас без промедленья Мы разучим упражненья, Их, друзья, не забывайте И по чаще выполняйте</vt:lpstr>
      <vt:lpstr>                    Дыхание животом. </vt:lpstr>
      <vt:lpstr>                «Задуваем свечу» </vt:lpstr>
      <vt:lpstr>                      «Бульканье» </vt:lpstr>
      <vt:lpstr>                   «Шарик лопнул»  </vt:lpstr>
      <vt:lpstr>                           «Лимон» 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Релаксация для детей/</dc:title>
  <dc:creator>Пользователь Windows</dc:creator>
  <cp:lastModifiedBy>user</cp:lastModifiedBy>
  <cp:revision>11</cp:revision>
  <dcterms:created xsi:type="dcterms:W3CDTF">2014-12-17T19:15:19Z</dcterms:created>
  <dcterms:modified xsi:type="dcterms:W3CDTF">2014-12-18T05:22:48Z</dcterms:modified>
</cp:coreProperties>
</file>