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2388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752600"/>
            <a:ext cx="7406640" cy="223418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ВИДЫ ТРАНСПОРТА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4800600"/>
            <a:ext cx="390144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Составила</a:t>
            </a:r>
          </a:p>
          <a:p>
            <a:r>
              <a:rPr lang="ru-RU" dirty="0" smtClean="0"/>
              <a:t>воспитатель  группы №5</a:t>
            </a:r>
          </a:p>
          <a:p>
            <a:r>
              <a:rPr lang="ru-RU" dirty="0" smtClean="0"/>
              <a:t>ГБОУ Школа №1151</a:t>
            </a:r>
          </a:p>
          <a:p>
            <a:r>
              <a:rPr lang="ru-RU" dirty="0" smtClean="0"/>
              <a:t>с</a:t>
            </a:r>
            <a:r>
              <a:rPr lang="ru-RU" dirty="0" smtClean="0"/>
              <a:t>труктурного </a:t>
            </a:r>
            <a:r>
              <a:rPr lang="ru-RU" dirty="0" smtClean="0"/>
              <a:t>подразделения №1</a:t>
            </a:r>
          </a:p>
          <a:p>
            <a:r>
              <a:rPr lang="ru-RU" dirty="0" smtClean="0"/>
              <a:t>Сергеева О.Л.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АВТОПОГРУЗЧИК</a:t>
            </a:r>
            <a:endParaRPr lang="ru-RU" dirty="0"/>
          </a:p>
        </p:txBody>
      </p:sp>
      <p:pic>
        <p:nvPicPr>
          <p:cNvPr id="40962" name="Picture 2" descr="http://www.yarnews.net/files/1/1000/9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5400000" cy="369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СНЕГОУБОРОЧНАЯ МАШИНА</a:t>
            </a:r>
            <a:endParaRPr lang="ru-RU" dirty="0"/>
          </a:p>
        </p:txBody>
      </p:sp>
      <p:pic>
        <p:nvPicPr>
          <p:cNvPr id="39938" name="Picture 2" descr="http://www.toyway.ru/upload/iblock/35d/35de9fa02c4e1af6cc8f0297bf424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5400000" cy="316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ДОРОЖНЫЙ ПЫЛЕСОС</a:t>
            </a:r>
            <a:endParaRPr lang="ru-RU" dirty="0"/>
          </a:p>
        </p:txBody>
      </p:sp>
      <p:pic>
        <p:nvPicPr>
          <p:cNvPr id="38914" name="Picture 2" descr="http://www.ru.all.biz/img/ru/catalog/29508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4800600" cy="33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ПОЛИВАЛЬНАЯ МАШИНА</a:t>
            </a:r>
            <a:endParaRPr lang="ru-RU" dirty="0"/>
          </a:p>
        </p:txBody>
      </p:sp>
      <p:pic>
        <p:nvPicPr>
          <p:cNvPr id="37890" name="Picture 2" descr="http://novosibirsk-news.ru/material_photos/0070/1444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5400000" cy="40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ЭВАКУАТОР</a:t>
            </a:r>
            <a:endParaRPr lang="ru-RU" dirty="0"/>
          </a:p>
        </p:txBody>
      </p:sp>
      <p:pic>
        <p:nvPicPr>
          <p:cNvPr id="36866" name="Picture 2" descr="http://iludinovo.com/sites/default/files/catalog/evaku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400000" cy="285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8194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ЛЕГКОВОЙ</a:t>
            </a:r>
            <a:endParaRPr lang="ru-RU" sz="7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АВТОМОБИЛЬ</a:t>
            </a:r>
            <a:endParaRPr lang="ru-RU" dirty="0"/>
          </a:p>
        </p:txBody>
      </p:sp>
      <p:pic>
        <p:nvPicPr>
          <p:cNvPr id="67586" name="Picture 2" descr="http://upload.wikimedia.org/wikipedia/commons/5/50/Vw-scirocco-modell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5400000" cy="405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ТАКСИ</a:t>
            </a:r>
            <a:endParaRPr lang="ru-RU" dirty="0"/>
          </a:p>
        </p:txBody>
      </p:sp>
      <p:pic>
        <p:nvPicPr>
          <p:cNvPr id="28674" name="Picture 2" descr="http://ruauto99.ru/wp-content/uploads/2013/03/ta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5343525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3048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МАШИНЫ ЭКСТРЕННЫХ СЛУЖБ</a:t>
            </a:r>
            <a:endParaRPr lang="ru-RU" sz="7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СКОРАЯ ПОМОЩЬ</a:t>
            </a:r>
            <a:endParaRPr lang="ru-RU" dirty="0"/>
          </a:p>
        </p:txBody>
      </p:sp>
      <p:pic>
        <p:nvPicPr>
          <p:cNvPr id="35842" name="Picture 2" descr="http://www.blockcomtrans.ru/upload/iblock/3a3/skor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4320000" cy="3005218"/>
          </a:xfrm>
          <a:prstGeom prst="rect">
            <a:avLst/>
          </a:prstGeom>
          <a:noFill/>
        </p:spPr>
      </p:pic>
      <p:pic>
        <p:nvPicPr>
          <p:cNvPr id="35844" name="Picture 4" descr="http://content.scalecar.ru/clipart/10177/Y98i0PWbCeHRJ23G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ГРУЗОВОЙ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ПОЛИЦЕЙСКАЯ МАШИНА</a:t>
            </a:r>
            <a:endParaRPr lang="ru-RU" dirty="0"/>
          </a:p>
        </p:txBody>
      </p:sp>
      <p:pic>
        <p:nvPicPr>
          <p:cNvPr id="34818" name="Picture 2" descr="http://www.inruscom.com/files/Image/Police/UAZ_Patriot_Po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715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ПОЖАРНАЯ АВТОЦИСТЕРНА</a:t>
            </a:r>
            <a:endParaRPr lang="ru-RU" dirty="0"/>
          </a:p>
        </p:txBody>
      </p:sp>
      <p:pic>
        <p:nvPicPr>
          <p:cNvPr id="5" name="Picture 2" descr="http://www.sibpromtrans.ru/pt/ac_3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54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ПОЖАРНЫЙ АВТОКРАН</a:t>
            </a:r>
            <a:endParaRPr lang="ru-RU" dirty="0"/>
          </a:p>
        </p:txBody>
      </p:sp>
      <p:pic>
        <p:nvPicPr>
          <p:cNvPr id="32770" name="Picture 2" descr="http://stroy-plys.ru/uploads/posts/2013-10/1382716080_pozharnyy-avtokran-50-tonn-lib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54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ПОЖАРНЫЙ ШТАБ</a:t>
            </a:r>
            <a:endParaRPr lang="ru-RU" dirty="0"/>
          </a:p>
        </p:txBody>
      </p:sp>
      <p:pic>
        <p:nvPicPr>
          <p:cNvPr id="31746" name="Picture 2" descr="http://igrosad.ru/published/publicdata/IGROSA87SHOP/attachments/SC/products_pictures/9526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5400000" cy="384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СЛУЖБА ГАЗА</a:t>
            </a:r>
            <a:endParaRPr lang="ru-RU" dirty="0"/>
          </a:p>
        </p:txBody>
      </p:sp>
      <p:pic>
        <p:nvPicPr>
          <p:cNvPr id="30724" name="Picture 4" descr="http://www.specialauto.ru/getimg.php?url=userFiles/image/gallery/ags7.jpg;730;352;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953250" cy="33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ФУРА</a:t>
            </a:r>
            <a:endParaRPr lang="ru-RU" dirty="0"/>
          </a:p>
        </p:txBody>
      </p:sp>
      <p:pic>
        <p:nvPicPr>
          <p:cNvPr id="49154" name="Picture 2" descr="http://www.hotcargo.ru/images/cars/fura/fur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400000" cy="40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САМОСВАЛ</a:t>
            </a:r>
            <a:endParaRPr lang="ru-RU" dirty="0"/>
          </a:p>
        </p:txBody>
      </p:sp>
      <p:pic>
        <p:nvPicPr>
          <p:cNvPr id="48130" name="Picture 2" descr="http://novkran.ru/images/samosval-kam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400000" cy="4054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БЕТОНОМЕШАЛКА</a:t>
            </a:r>
            <a:endParaRPr lang="ru-RU" dirty="0"/>
          </a:p>
        </p:txBody>
      </p:sp>
      <p:pic>
        <p:nvPicPr>
          <p:cNvPr id="47106" name="Picture 2" descr="http://www.svaeboi.ru/b-u-spetstekhnika-mirovykh-brendov/betonosmes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610225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ГАЗЕЛЬ</a:t>
            </a:r>
            <a:endParaRPr lang="ru-RU" dirty="0"/>
          </a:p>
        </p:txBody>
      </p:sp>
      <p:pic>
        <p:nvPicPr>
          <p:cNvPr id="45058" name="Picture 2" descr="http://gruzperm.ru/images/gaz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3810000" cy="24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МАЗ</a:t>
            </a:r>
            <a:endParaRPr lang="ru-RU" dirty="0"/>
          </a:p>
        </p:txBody>
      </p:sp>
      <p:pic>
        <p:nvPicPr>
          <p:cNvPr id="43012" name="Picture 4" descr="http://catalog.trade-avto.ru/images/catalog/d_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7150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МУСОРОВОЗ</a:t>
            </a:r>
            <a:endParaRPr lang="ru-RU" dirty="0"/>
          </a:p>
        </p:txBody>
      </p:sp>
      <p:pic>
        <p:nvPicPr>
          <p:cNvPr id="46082" name="Picture 2" descr="http://krechetavto.ru/netcat_files/Image/gtdz-440aw15%20aiteiirmyfhwrfblirec%20suiurpnvporpxktftkssqzph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715000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257800"/>
            <a:ext cx="7498080" cy="1143000"/>
          </a:xfrm>
        </p:spPr>
        <p:txBody>
          <a:bodyPr/>
          <a:lstStyle/>
          <a:p>
            <a:pPr algn="r"/>
            <a:r>
              <a:rPr lang="ru-RU" dirty="0" smtClean="0"/>
              <a:t>АВТОКРАН</a:t>
            </a:r>
            <a:endParaRPr lang="ru-RU" dirty="0"/>
          </a:p>
        </p:txBody>
      </p:sp>
      <p:pic>
        <p:nvPicPr>
          <p:cNvPr id="44034" name="Picture 2" descr="http://24buksir.ru/wp-content/uploads/2014/06/avtokran_ks-5579_motovilih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400000" cy="299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52</Words>
  <Application>Microsoft Office PowerPoint</Application>
  <PresentationFormat>Экран (4:3)</PresentationFormat>
  <Paragraphs>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ВИДЫ ТРАНСПОРТА</vt:lpstr>
      <vt:lpstr>ГРУЗОВОЙ</vt:lpstr>
      <vt:lpstr>ФУРА</vt:lpstr>
      <vt:lpstr>САМОСВАЛ</vt:lpstr>
      <vt:lpstr>БЕТОНОМЕШАЛКА</vt:lpstr>
      <vt:lpstr>ГАЗЕЛЬ</vt:lpstr>
      <vt:lpstr>МАЗ</vt:lpstr>
      <vt:lpstr>МУСОРОВОЗ</vt:lpstr>
      <vt:lpstr>АВТОКРАН</vt:lpstr>
      <vt:lpstr>АВТОПОГРУЗЧИК</vt:lpstr>
      <vt:lpstr>СНЕГОУБОРОЧНАЯ МАШИНА</vt:lpstr>
      <vt:lpstr>ДОРОЖНЫЙ ПЫЛЕСОС</vt:lpstr>
      <vt:lpstr>ПОЛИВАЛЬНАЯ МАШИНА</vt:lpstr>
      <vt:lpstr>ЭВАКУАТОР</vt:lpstr>
      <vt:lpstr>ЛЕГКОВОЙ</vt:lpstr>
      <vt:lpstr>АВТОМОБИЛЬ</vt:lpstr>
      <vt:lpstr>ТАКСИ</vt:lpstr>
      <vt:lpstr>МАШИНЫ ЭКСТРЕННЫХ СЛУЖБ</vt:lpstr>
      <vt:lpstr>СКОРАЯ ПОМОЩЬ</vt:lpstr>
      <vt:lpstr>ПОЛИЦЕЙСКАЯ МАШИНА</vt:lpstr>
      <vt:lpstr>ПОЖАРНАЯ АВТОЦИСТЕРНА</vt:lpstr>
      <vt:lpstr>ПОЖАРНЫЙ АВТОКРАН</vt:lpstr>
      <vt:lpstr>ПОЖАРНЫЙ ШТАБ</vt:lpstr>
      <vt:lpstr>СЛУЖБА ГАЗА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ТРАНСПОРТА</dc:title>
  <dc:creator>Pavel</dc:creator>
  <cp:lastModifiedBy>Pavel</cp:lastModifiedBy>
  <cp:revision>10</cp:revision>
  <dcterms:created xsi:type="dcterms:W3CDTF">2014-11-03T11:09:36Z</dcterms:created>
  <dcterms:modified xsi:type="dcterms:W3CDTF">2014-11-03T12:51:53Z</dcterms:modified>
</cp:coreProperties>
</file>